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9" r:id="rId4"/>
  </p:sldMasterIdLst>
  <p:notesMasterIdLst>
    <p:notesMasterId r:id="rId11"/>
  </p:notesMasterIdLst>
  <p:handoutMasterIdLst>
    <p:handoutMasterId r:id="rId12"/>
  </p:handoutMasterIdLst>
  <p:sldIdLst>
    <p:sldId id="256" r:id="rId5"/>
    <p:sldId id="259" r:id="rId6"/>
    <p:sldId id="272" r:id="rId7"/>
    <p:sldId id="273" r:id="rId8"/>
    <p:sldId id="27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pos="597" userDrawn="1">
          <p15:clr>
            <a:srgbClr val="A4A3A4"/>
          </p15:clr>
        </p15:guide>
        <p15:guide id="4"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B200"/>
    <a:srgbClr val="3F3F3F"/>
    <a:srgbClr val="014067"/>
    <a:srgbClr val="014E7D"/>
    <a:srgbClr val="013657"/>
    <a:srgbClr val="01456F"/>
    <a:srgbClr val="014B79"/>
    <a:srgbClr val="0937C9"/>
    <a:srgbClr val="002774"/>
    <a:srgbClr val="929A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78" autoAdjust="0"/>
    <p:restoredTop sz="94674" autoAdjust="0"/>
  </p:normalViewPr>
  <p:slideViewPr>
    <p:cSldViewPr snapToGrid="0" showGuides="1">
      <p:cViewPr>
        <p:scale>
          <a:sx n="96" d="100"/>
          <a:sy n="96" d="100"/>
        </p:scale>
        <p:origin x="58" y="-216"/>
      </p:cViewPr>
      <p:guideLst>
        <p:guide pos="3840"/>
        <p:guide pos="597"/>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ine Tilokani" userId="54cebd402a81adc8" providerId="LiveId" clId="{500AFA3D-4122-4862-BD24-3AFB4F22EF47}"/>
    <pc:docChg chg="modSld">
      <pc:chgData name="Pine Tilokani" userId="54cebd402a81adc8" providerId="LiveId" clId="{500AFA3D-4122-4862-BD24-3AFB4F22EF47}" dt="2021-04-26T16:44:09.261" v="3"/>
      <pc:docMkLst>
        <pc:docMk/>
      </pc:docMkLst>
      <pc:sldChg chg="modAnim">
        <pc:chgData name="Pine Tilokani" userId="54cebd402a81adc8" providerId="LiveId" clId="{500AFA3D-4122-4862-BD24-3AFB4F22EF47}" dt="2021-04-26T16:44:09.261" v="3"/>
        <pc:sldMkLst>
          <pc:docMk/>
          <pc:sldMk cId="221239172" sldId="27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8BEDA40-91A9-49DC-B402-0EBE674AAEA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8CBB508-5589-42E7-A433-D119AC0FFB7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72BFC85-49E4-447A-A7E3-16153CB2FE2A}" type="datetimeFigureOut">
              <a:rPr lang="en-US" smtClean="0"/>
              <a:t>4/29/2021</a:t>
            </a:fld>
            <a:endParaRPr lang="en-US" dirty="0"/>
          </a:p>
        </p:txBody>
      </p:sp>
      <p:sp>
        <p:nvSpPr>
          <p:cNvPr id="4" name="Footer Placeholder 3">
            <a:extLst>
              <a:ext uri="{FF2B5EF4-FFF2-40B4-BE49-F238E27FC236}">
                <a16:creationId xmlns:a16="http://schemas.microsoft.com/office/drawing/2014/main" id="{E9232ABA-B33A-4B3B-8412-C1773FBF3D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AB1832E-3B48-42CB-80A7-CD8E48D52DD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1072A3-100F-40A9-915F-8D2D9E6962D8}" type="slidenum">
              <a:rPr lang="en-US" smtClean="0"/>
              <a:t>‹#›</a:t>
            </a:fld>
            <a:endParaRPr lang="en-US" dirty="0"/>
          </a:p>
        </p:txBody>
      </p:sp>
    </p:spTree>
    <p:extLst>
      <p:ext uri="{BB962C8B-B14F-4D97-AF65-F5344CB8AC3E}">
        <p14:creationId xmlns:p14="http://schemas.microsoft.com/office/powerpoint/2010/main" val="513537125"/>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jpg>
</file>

<file path=ppt/media/image5.png>
</file>

<file path=ppt/media/image6.jpeg>
</file>

<file path=ppt/media/image7.jpg>
</file>

<file path=ppt/media/media1.m4a>
</file>

<file path=ppt/media/media2.mp4>
</file>

<file path=ppt/media/media3.m4a>
</file>

<file path=ppt/media/media4.wav>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71B50E-4C60-4F9E-B773-52059170945B}" type="datetimeFigureOut">
              <a:rPr lang="en-US" noProof="0" smtClean="0"/>
              <a:t>4/29/2021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230CFA-805A-4FD3-B3A0-DAAA5993DA17}" type="slidenum">
              <a:rPr lang="en-US" noProof="0" smtClean="0"/>
              <a:t>‹#›</a:t>
            </a:fld>
            <a:endParaRPr lang="en-US" noProof="0" dirty="0"/>
          </a:p>
        </p:txBody>
      </p:sp>
    </p:spTree>
    <p:extLst>
      <p:ext uri="{BB962C8B-B14F-4D97-AF65-F5344CB8AC3E}">
        <p14:creationId xmlns:p14="http://schemas.microsoft.com/office/powerpoint/2010/main" val="798927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D6EE87-EBD5-4F12-A48A-63ACA297AC8F}" type="datetimeFigureOut">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DDCEEBB4-80DE-438D-B6A6-A1323BBFFCE0}"/>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FC5CC0EE-3046-43E9-8977-1F41B5257BF4}"/>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2" name="Straight Connector 11">
            <a:extLst>
              <a:ext uri="{FF2B5EF4-FFF2-40B4-BE49-F238E27FC236}">
                <a16:creationId xmlns:a16="http://schemas.microsoft.com/office/drawing/2014/main" id="{3D88EF55-CD48-4DF6-83F3-0463A54D40D0}"/>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109C560-5DF5-4ADA-A7DA-45A74D99EF95}"/>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2CDB459-E646-4766-BB3C-50B15349C2C6}"/>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240698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smtClean="0"/>
              <a:t>4/29/2021</a:t>
            </a:fld>
            <a:endParaRPr lang="en-US"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8699F50C-BE38-4BD0-BA84-9B090E1F2B9B}" type="slidenum">
              <a:rPr lang="en-US" noProof="0" smtClean="0"/>
              <a:pPr/>
              <a:t>‹#›</a:t>
            </a:fld>
            <a:endParaRPr lang="en-US" noProof="0" dirty="0"/>
          </a:p>
        </p:txBody>
      </p:sp>
    </p:spTree>
    <p:extLst>
      <p:ext uri="{BB962C8B-B14F-4D97-AF65-F5344CB8AC3E}">
        <p14:creationId xmlns:p14="http://schemas.microsoft.com/office/powerpoint/2010/main" val="2886422841"/>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smtClean="0"/>
              <a:t>4/29/2021</a:t>
            </a:fld>
            <a:endParaRPr lang="en-US"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8699F50C-BE38-4BD0-BA84-9B090E1F2B9B}" type="slidenum">
              <a:rPr lang="en-US" noProof="0" smtClean="0"/>
              <a:pPr/>
              <a:t>‹#›</a:t>
            </a:fld>
            <a:endParaRPr lang="en-US" noProof="0" dirty="0"/>
          </a:p>
        </p:txBody>
      </p:sp>
    </p:spTree>
    <p:extLst>
      <p:ext uri="{BB962C8B-B14F-4D97-AF65-F5344CB8AC3E}">
        <p14:creationId xmlns:p14="http://schemas.microsoft.com/office/powerpoint/2010/main" val="1595569040"/>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5" name="Picture Placeholder 24">
            <a:extLst>
              <a:ext uri="{FF2B5EF4-FFF2-40B4-BE49-F238E27FC236}">
                <a16:creationId xmlns:a16="http://schemas.microsoft.com/office/drawing/2014/main" id="{73B47EE6-EDE6-4881-B456-B37D9C1ADE3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chor="ctr">
            <a:noAutofit/>
          </a:bodyPr>
          <a:lstStyle>
            <a:lvl1pPr marL="0" indent="0" algn="ctr">
              <a:buNone/>
              <a:defRPr>
                <a:solidFill>
                  <a:schemeClr val="bg2"/>
                </a:solidFill>
              </a:defRPr>
            </a:lvl1pPr>
          </a:lstStyle>
          <a:p>
            <a:r>
              <a:rPr lang="en-US" noProof="0"/>
              <a:t>Click icon to add picture</a:t>
            </a:r>
            <a:endParaRPr lang="en-US" noProof="0" dirty="0"/>
          </a:p>
        </p:txBody>
      </p: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
        <p:nvSpPr>
          <p:cNvPr id="3" name="Subtitle 2" title="Subtitle">
            <a:extLst>
              <a:ext uri="{FF2B5EF4-FFF2-40B4-BE49-F238E27FC236}">
                <a16:creationId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a:lstStyle>
            <a:lvl1pPr marL="0" indent="0" algn="l">
              <a:buNone/>
              <a:defRPr sz="2400" b="0" i="0" spc="300">
                <a:solidFill>
                  <a:schemeClr val="tx1"/>
                </a:solidFill>
                <a:latin typeface="+mn-lt"/>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2192157"/>
      </p:ext>
    </p:extLst>
  </p:cSld>
  <p:clrMapOvr>
    <a:masterClrMapping/>
  </p:clrMapOvr>
  <p:extLst>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Layout 01">
    <p:spTree>
      <p:nvGrpSpPr>
        <p:cNvPr id="1" name=""/>
        <p:cNvGrpSpPr/>
        <p:nvPr/>
      </p:nvGrpSpPr>
      <p:grpSpPr>
        <a:xfrm>
          <a:off x="0" y="0"/>
          <a:ext cx="0" cy="0"/>
          <a:chOff x="0" y="0"/>
          <a:chExt cx="0" cy="0"/>
        </a:xfrm>
      </p:grpSpPr>
      <p:sp>
        <p:nvSpPr>
          <p:cNvPr id="3" name="Content Placeholder 2" title="Bullet Points">
            <a:extLst>
              <a:ext uri="{FF2B5EF4-FFF2-40B4-BE49-F238E27FC236}">
                <a16:creationId xmlns:a16="http://schemas.microsoft.com/office/drawing/2014/main" id="{BFD7EA17-BE66-4636-9684-F93562587911}"/>
              </a:ext>
            </a:extLst>
          </p:cNvPr>
          <p:cNvSpPr>
            <a:spLocks noGrp="1"/>
          </p:cNvSpPr>
          <p:nvPr>
            <p:ph idx="1"/>
          </p:nvPr>
        </p:nvSpPr>
        <p:spPr>
          <a:xfrm>
            <a:off x="531378" y="3129540"/>
            <a:ext cx="4942829" cy="2958275"/>
          </a:xfrm>
          <a:prstGeom prst="rect">
            <a:avLst/>
          </a:prstGeom>
        </p:spPr>
        <p:txBody>
          <a:bodyPr>
            <a:normAutofit/>
          </a:bodyPr>
          <a:lstStyle>
            <a:lvl1pPr>
              <a:buClr>
                <a:schemeClr val="accent2"/>
              </a:buClr>
              <a:defRPr sz="2400">
                <a:solidFill>
                  <a:schemeClr val="tx1"/>
                </a:solidFill>
              </a:defRPr>
            </a:lvl1pPr>
            <a:lvl2pPr>
              <a:buClr>
                <a:schemeClr val="accent2"/>
              </a:buClr>
              <a:defRPr sz="2000">
                <a:solidFill>
                  <a:schemeClr val="tx1"/>
                </a:solidFill>
              </a:defRPr>
            </a:lvl2pPr>
            <a:lvl3pPr>
              <a:buClr>
                <a:schemeClr val="accent2"/>
              </a:buClr>
              <a:defRPr sz="1800">
                <a:solidFill>
                  <a:schemeClr val="tx1"/>
                </a:solidFill>
              </a:defRPr>
            </a:lvl3pPr>
            <a:lvl4pPr>
              <a:buClr>
                <a:schemeClr val="accent2"/>
              </a:buClr>
              <a:defRPr sz="1600">
                <a:solidFill>
                  <a:schemeClr val="tx1"/>
                </a:solidFill>
              </a:defRPr>
            </a:lvl4pPr>
            <a:lvl5pPr>
              <a:buClr>
                <a:schemeClr val="accent2"/>
              </a:buClr>
              <a:defRPr sz="16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 name="Right Triangle 23">
            <a:extLst>
              <a:ext uri="{FF2B5EF4-FFF2-40B4-BE49-F238E27FC236}">
                <a16:creationId xmlns:a16="http://schemas.microsoft.com/office/drawing/2014/main" id="{BD6ACE60-499D-41AB-89C4-D537D7C3D22A}"/>
              </a:ext>
            </a:extLst>
          </p:cNvPr>
          <p:cNvSpPr/>
          <p:nvPr userDrawn="1"/>
        </p:nvSpPr>
        <p:spPr>
          <a:xfrm flipH="1" flipV="1">
            <a:off x="1839686" y="-6"/>
            <a:ext cx="10352314" cy="563880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Parallelogram 24">
            <a:extLst>
              <a:ext uri="{FF2B5EF4-FFF2-40B4-BE49-F238E27FC236}">
                <a16:creationId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34" name="Straight Connector 33">
            <a:extLst>
              <a:ext uri="{FF2B5EF4-FFF2-40B4-BE49-F238E27FC236}">
                <a16:creationId xmlns:a16="http://schemas.microsoft.com/office/drawing/2014/main" id="{1411C731-2333-41B0-927A-0A48EEC79964}"/>
              </a:ext>
            </a:extLst>
          </p:cNvPr>
          <p:cNvCxnSpPr>
            <a:cxnSpLocks/>
          </p:cNvCxnSpPr>
          <p:nvPr userDrawn="1"/>
        </p:nvCxnSpPr>
        <p:spPr>
          <a:xfrm flipV="1">
            <a:off x="6375400" y="5047077"/>
            <a:ext cx="1524574" cy="18034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Text Placeholder 4" title="Subtitle">
            <a:extLst>
              <a:ext uri="{FF2B5EF4-FFF2-40B4-BE49-F238E27FC236}">
                <a16:creationId xmlns:a16="http://schemas.microsoft.com/office/drawing/2014/main" id="{D71EE635-EA0C-4139-8160-AE1EAD13AAEB}"/>
              </a:ext>
            </a:extLst>
          </p:cNvPr>
          <p:cNvSpPr>
            <a:spLocks noGrp="1"/>
          </p:cNvSpPr>
          <p:nvPr userDrawn="1">
            <p:ph type="body" sz="quarter" idx="13" hasCustomPrompt="1"/>
          </p:nvPr>
        </p:nvSpPr>
        <p:spPr>
          <a:xfrm>
            <a:off x="531379" y="2496102"/>
            <a:ext cx="7342631" cy="608895"/>
          </a:xfrm>
          <a:prstGeom prst="rect">
            <a:avLst/>
          </a:prstGeom>
        </p:spPr>
        <p:txBody>
          <a:bodyPr/>
          <a:lstStyle>
            <a:lvl1pPr marL="0" indent="0">
              <a:buNone/>
              <a:defRPr sz="2000" spc="300">
                <a:solidFill>
                  <a:schemeClr val="bg2">
                    <a:lumMod val="50000"/>
                  </a:schemeClr>
                </a:solidFill>
              </a:defRPr>
            </a:lvl1pPr>
            <a:lvl2pPr marL="457200" indent="0">
              <a:buNone/>
              <a:defRPr/>
            </a:lvl2pPr>
          </a:lstStyle>
          <a:p>
            <a:pPr lvl="0"/>
            <a:r>
              <a:rPr lang="en-US" noProof="0"/>
              <a:t>CLICK TO SUBTITLE STYLE</a:t>
            </a:r>
          </a:p>
        </p:txBody>
      </p:sp>
      <p:sp>
        <p:nvSpPr>
          <p:cNvPr id="2" name="Title 1" title="Title ">
            <a:extLst>
              <a:ext uri="{FF2B5EF4-FFF2-40B4-BE49-F238E27FC236}">
                <a16:creationId xmlns:a16="http://schemas.microsoft.com/office/drawing/2014/main" id="{20237B57-91C6-4F8B-8AA0-18FA50B0FD1D}"/>
              </a:ext>
            </a:extLst>
          </p:cNvPr>
          <p:cNvSpPr>
            <a:spLocks noGrp="1"/>
          </p:cNvSpPr>
          <p:nvPr userDrawn="1">
            <p:ph type="title" hasCustomPrompt="1"/>
          </p:nvPr>
        </p:nvSpPr>
        <p:spPr>
          <a:xfrm>
            <a:off x="531378" y="1241109"/>
            <a:ext cx="7342622" cy="1215566"/>
          </a:xfrm>
          <a:prstGeom prst="rect">
            <a:avLst/>
          </a:prstGeom>
        </p:spPr>
        <p:txBody>
          <a:bodyPr anchor="b">
            <a:normAutofit/>
          </a:bodyPr>
          <a:lstStyle>
            <a:lvl1pPr>
              <a:defRPr sz="4400" b="1">
                <a:solidFill>
                  <a:schemeClr val="accent1"/>
                </a:solidFill>
              </a:defRPr>
            </a:lvl1pPr>
          </a:lstStyle>
          <a:p>
            <a:r>
              <a:rPr lang="en-US" noProof="0"/>
              <a:t>Click to Edit </a:t>
            </a:r>
            <a:br>
              <a:rPr lang="en-US" noProof="0"/>
            </a:br>
            <a:r>
              <a:rPr lang="en-US" noProof="0"/>
              <a:t>Master Title Style </a:t>
            </a:r>
          </a:p>
        </p:txBody>
      </p:sp>
      <p:sp>
        <p:nvSpPr>
          <p:cNvPr id="15" name="Picture Placeholder 14">
            <a:extLst>
              <a:ext uri="{FF2B5EF4-FFF2-40B4-BE49-F238E27FC236}">
                <a16:creationId xmlns:a16="http://schemas.microsoft.com/office/drawing/2014/main" id="{FE1FADFB-0A3D-40F7-9B40-368DECD971E1}"/>
              </a:ext>
            </a:extLst>
          </p:cNvPr>
          <p:cNvSpPr>
            <a:spLocks noGrp="1"/>
          </p:cNvSpPr>
          <p:nvPr>
            <p:ph type="pic" sz="quarter" idx="10"/>
          </p:nvPr>
        </p:nvSpPr>
        <p:spPr>
          <a:xfrm>
            <a:off x="6604000" y="0"/>
            <a:ext cx="5588000" cy="6872249"/>
          </a:xfrm>
          <a:custGeom>
            <a:avLst/>
            <a:gdLst>
              <a:gd name="connsiteX0" fmla="*/ 3876237 w 5588000"/>
              <a:gd name="connsiteY0" fmla="*/ 5431883 h 6872249"/>
              <a:gd name="connsiteX1" fmla="*/ 4953000 w 5588000"/>
              <a:gd name="connsiteY1" fmla="*/ 5431883 h 6872249"/>
              <a:gd name="connsiteX2" fmla="*/ 3769163 w 5588000"/>
              <a:gd name="connsiteY2" fmla="*/ 6872249 h 6872249"/>
              <a:gd name="connsiteX3" fmla="*/ 2692400 w 5588000"/>
              <a:gd name="connsiteY3" fmla="*/ 6872249 h 6872249"/>
              <a:gd name="connsiteX4" fmla="*/ 2479230 w 5588000"/>
              <a:gd name="connsiteY4" fmla="*/ 2870200 h 6872249"/>
              <a:gd name="connsiteX5" fmla="*/ 3175000 w 5588000"/>
              <a:gd name="connsiteY5" fmla="*/ 2870200 h 6872249"/>
              <a:gd name="connsiteX6" fmla="*/ 1965770 w 5588000"/>
              <a:gd name="connsiteY6" fmla="*/ 4310566 h 6872249"/>
              <a:gd name="connsiteX7" fmla="*/ 1270000 w 5588000"/>
              <a:gd name="connsiteY7" fmla="*/ 4310566 h 6872249"/>
              <a:gd name="connsiteX8" fmla="*/ 5575300 w 5588000"/>
              <a:gd name="connsiteY8" fmla="*/ 139700 h 6872249"/>
              <a:gd name="connsiteX9" fmla="*/ 5575300 w 5588000"/>
              <a:gd name="connsiteY9" fmla="*/ 3238583 h 6872249"/>
              <a:gd name="connsiteX10" fmla="*/ 2571663 w 5588000"/>
              <a:gd name="connsiteY10" fmla="*/ 6858000 h 6872249"/>
              <a:gd name="connsiteX11" fmla="*/ 0 w 5588000"/>
              <a:gd name="connsiteY11" fmla="*/ 6858000 h 6872249"/>
              <a:gd name="connsiteX12" fmla="*/ 4256761 w 5588000"/>
              <a:gd name="connsiteY12" fmla="*/ 0 h 6872249"/>
              <a:gd name="connsiteX13" fmla="*/ 5588000 w 5588000"/>
              <a:gd name="connsiteY13" fmla="*/ 0 h 6872249"/>
              <a:gd name="connsiteX14" fmla="*/ 3274339 w 5588000"/>
              <a:gd name="connsiteY14" fmla="*/ 2755900 h 6872249"/>
              <a:gd name="connsiteX15" fmla="*/ 1943100 w 5588000"/>
              <a:gd name="connsiteY15" fmla="*/ 2755900 h 687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88000" h="6872249">
                <a:moveTo>
                  <a:pt x="3876237" y="5431883"/>
                </a:moveTo>
                <a:lnTo>
                  <a:pt x="4953000" y="5431883"/>
                </a:lnTo>
                <a:lnTo>
                  <a:pt x="3769163" y="6872249"/>
                </a:lnTo>
                <a:lnTo>
                  <a:pt x="2692400" y="6872249"/>
                </a:lnTo>
                <a:close/>
                <a:moveTo>
                  <a:pt x="2479230" y="2870200"/>
                </a:moveTo>
                <a:lnTo>
                  <a:pt x="3175000" y="2870200"/>
                </a:lnTo>
                <a:lnTo>
                  <a:pt x="1965770" y="4310566"/>
                </a:lnTo>
                <a:lnTo>
                  <a:pt x="1270000" y="4310566"/>
                </a:lnTo>
                <a:close/>
                <a:moveTo>
                  <a:pt x="5575300" y="139700"/>
                </a:moveTo>
                <a:lnTo>
                  <a:pt x="5575300" y="3238583"/>
                </a:lnTo>
                <a:lnTo>
                  <a:pt x="2571663" y="6858000"/>
                </a:lnTo>
                <a:lnTo>
                  <a:pt x="0" y="6858000"/>
                </a:lnTo>
                <a:close/>
                <a:moveTo>
                  <a:pt x="4256761" y="0"/>
                </a:moveTo>
                <a:lnTo>
                  <a:pt x="5588000" y="0"/>
                </a:lnTo>
                <a:lnTo>
                  <a:pt x="3274339" y="2755900"/>
                </a:lnTo>
                <a:lnTo>
                  <a:pt x="1943100" y="2755900"/>
                </a:lnTo>
                <a:close/>
              </a:path>
            </a:pathLst>
          </a:custGeom>
          <a:solidFill>
            <a:schemeClr val="bg1">
              <a:lumMod val="85000"/>
            </a:schemeClr>
          </a:solidFill>
        </p:spPr>
        <p:txBody>
          <a:bodyPr wrap="square" anchor="ctr">
            <a:noAutofit/>
          </a:bodyPr>
          <a:lstStyle>
            <a:lvl1pPr marL="0" indent="0" algn="ctr">
              <a:buNone/>
              <a:defRPr>
                <a:solidFill>
                  <a:schemeClr val="bg1"/>
                </a:solidFill>
              </a:defRPr>
            </a:lvl1pPr>
          </a:lstStyle>
          <a:p>
            <a:r>
              <a:rPr lang="en-US" noProof="0"/>
              <a:t>Click icon to add picture</a:t>
            </a:r>
            <a:endParaRPr lang="en-US" noProof="0" dirty="0"/>
          </a:p>
        </p:txBody>
      </p:sp>
      <p:sp>
        <p:nvSpPr>
          <p:cNvPr id="4" name="Footer Placeholder 3">
            <a:extLst>
              <a:ext uri="{FF2B5EF4-FFF2-40B4-BE49-F238E27FC236}">
                <a16:creationId xmlns:a16="http://schemas.microsoft.com/office/drawing/2014/main" id="{5ADB14A5-A767-774C-85B8-68EF914689F6}"/>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D4B9B51B-EAA9-4B4D-A4F6-470CD95DAA79}"/>
              </a:ext>
            </a:extLst>
          </p:cNvPr>
          <p:cNvSpPr>
            <a:spLocks noGrp="1"/>
          </p:cNvSpPr>
          <p:nvPr>
            <p:ph type="sldNum" sz="quarter" idx="15"/>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2248351697"/>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415">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Large Phot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CAFD81C-E6E5-4292-828B-BD147E6DEAB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ight Triangle 3">
            <a:extLst>
              <a:ext uri="{FF2B5EF4-FFF2-40B4-BE49-F238E27FC236}">
                <a16:creationId xmlns:a16="http://schemas.microsoft.com/office/drawing/2014/main" id="{79ED029D-F488-47E5-B064-0E35B31D23A5}"/>
              </a:ext>
            </a:extLst>
          </p:cNvPr>
          <p:cNvSpPr/>
          <p:nvPr userDrawn="1"/>
        </p:nvSpPr>
        <p:spPr>
          <a:xfrm flipV="1">
            <a:off x="0" y="-5"/>
            <a:ext cx="11747500" cy="6299203"/>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Picture Placeholder 31" title="Image">
            <a:extLst>
              <a:ext uri="{FF2B5EF4-FFF2-40B4-BE49-F238E27FC236}">
                <a16:creationId xmlns:a16="http://schemas.microsoft.com/office/drawing/2014/main" id="{D683190A-95C6-428D-AEE4-FC8350C3246D}"/>
              </a:ext>
            </a:extLst>
          </p:cNvPr>
          <p:cNvSpPr>
            <a:spLocks noGrp="1"/>
          </p:cNvSpPr>
          <p:nvPr>
            <p:ph type="pic" sz="quarter" idx="13" hasCustomPrompt="1"/>
          </p:nvPr>
        </p:nvSpPr>
        <p:spPr>
          <a:xfrm>
            <a:off x="359229" y="326570"/>
            <a:ext cx="11473542" cy="6204859"/>
          </a:xfrm>
          <a:prstGeom prst="rect">
            <a:avLst/>
          </a:prstGeom>
          <a:solidFill>
            <a:schemeClr val="bg1">
              <a:lumMod val="85000"/>
            </a:schemeClr>
          </a:solidFill>
        </p:spPr>
        <p:txBody>
          <a:bodyPr lIns="0" tIns="0" anchor="ctr"/>
          <a:lstStyle>
            <a:lvl1pPr marL="0" indent="0" algn="ctr">
              <a:buNone/>
              <a:defRPr sz="1100" i="1">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cxnSp>
        <p:nvCxnSpPr>
          <p:cNvPr id="6" name="Straight Connector 5">
            <a:extLst>
              <a:ext uri="{FF2B5EF4-FFF2-40B4-BE49-F238E27FC236}">
                <a16:creationId xmlns:a16="http://schemas.microsoft.com/office/drawing/2014/main" id="{F78F4957-6DDE-40CE-9D33-00B1434FA085}"/>
              </a:ext>
            </a:extLst>
          </p:cNvPr>
          <p:cNvCxnSpPr>
            <a:cxnSpLocks/>
          </p:cNvCxnSpPr>
          <p:nvPr userDrawn="1"/>
        </p:nvCxnSpPr>
        <p:spPr>
          <a:xfrm flipV="1">
            <a:off x="0" y="5344886"/>
            <a:ext cx="2362200" cy="124097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itle 1" title="Title ">
            <a:extLst>
              <a:ext uri="{FF2B5EF4-FFF2-40B4-BE49-F238E27FC236}">
                <a16:creationId xmlns:a16="http://schemas.microsoft.com/office/drawing/2014/main" id="{D9A8085F-72C4-4DFB-813E-C5666B0CCF3A}"/>
              </a:ext>
            </a:extLst>
          </p:cNvPr>
          <p:cNvSpPr>
            <a:spLocks noGrp="1"/>
          </p:cNvSpPr>
          <p:nvPr>
            <p:ph type="title" hasCustomPrompt="1"/>
          </p:nvPr>
        </p:nvSpPr>
        <p:spPr>
          <a:xfrm>
            <a:off x="359229" y="558802"/>
            <a:ext cx="8333222" cy="939798"/>
          </a:xfrm>
          <a:prstGeom prst="rect">
            <a:avLst/>
          </a:prstGeom>
          <a:solidFill>
            <a:schemeClr val="bg1">
              <a:alpha val="90000"/>
            </a:schemeClr>
          </a:solidFill>
        </p:spPr>
        <p:txBody>
          <a:bodyPr lIns="288000" anchor="ctr">
            <a:normAutofit/>
          </a:bodyPr>
          <a:lstStyle>
            <a:lvl1pPr>
              <a:defRPr sz="3600" b="1">
                <a:solidFill>
                  <a:schemeClr val="tx1"/>
                </a:solidFill>
              </a:defRPr>
            </a:lvl1pPr>
          </a:lstStyle>
          <a:p>
            <a:r>
              <a:rPr lang="en-US" noProof="0"/>
              <a:t>Add Caption Here</a:t>
            </a:r>
          </a:p>
        </p:txBody>
      </p:sp>
    </p:spTree>
    <p:extLst>
      <p:ext uri="{BB962C8B-B14F-4D97-AF65-F5344CB8AC3E}">
        <p14:creationId xmlns:p14="http://schemas.microsoft.com/office/powerpoint/2010/main" val="34237141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33B31A5E-1244-4689-B513-C78E3C4E53B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71D0E8AA-902F-440D-9C55-2A391C22396A}"/>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arallelogram 16">
            <a:extLst>
              <a:ext uri="{FF2B5EF4-FFF2-40B4-BE49-F238E27FC236}">
                <a16:creationId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itle 1" title="Title">
            <a:extLst>
              <a:ext uri="{FF2B5EF4-FFF2-40B4-BE49-F238E27FC236}">
                <a16:creationId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anchor="b">
            <a:normAutofit/>
          </a:bodyPr>
          <a:lstStyle>
            <a:lvl1pPr>
              <a:defRPr sz="4000" b="1">
                <a:solidFill>
                  <a:schemeClr val="accent1"/>
                </a:solidFill>
                <a:latin typeface="+mj-lt"/>
                <a:cs typeface="Calibri Light" panose="020F0302020204030204" pitchFamily="34" charset="0"/>
              </a:defRPr>
            </a:lvl1pPr>
          </a:lstStyle>
          <a:p>
            <a:r>
              <a:rPr lang="en-US" noProof="0"/>
              <a:t>Click To Edit Master Title Style</a:t>
            </a:r>
          </a:p>
        </p:txBody>
      </p:sp>
      <p:sp>
        <p:nvSpPr>
          <p:cNvPr id="101" name="Text Placeholder 2" title="Subtitle">
            <a:extLst>
              <a:ext uri="{FF2B5EF4-FFF2-40B4-BE49-F238E27FC236}">
                <a16:creationId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a:normAutofit/>
          </a:bodyPr>
          <a:lstStyle>
            <a:lvl1pPr marL="0" indent="0">
              <a:buNone/>
              <a:defRPr sz="2000" b="0" i="0" spc="300">
                <a:solidFill>
                  <a:schemeClr val="tx1"/>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Parallelogram 24">
            <a:extLst>
              <a:ext uri="{FF2B5EF4-FFF2-40B4-BE49-F238E27FC236}">
                <a16:creationId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26" name="Straight Connector 25">
            <a:extLst>
              <a:ext uri="{FF2B5EF4-FFF2-40B4-BE49-F238E27FC236}">
                <a16:creationId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7" name="Picture Placeholder 26">
            <a:extLst>
              <a:ext uri="{FF2B5EF4-FFF2-40B4-BE49-F238E27FC236}">
                <a16:creationId xmlns:a16="http://schemas.microsoft.com/office/drawing/2014/main" id="{95572AA9-EFAE-4771-B1EE-47E36117377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chor="ctr">
            <a:noAutofit/>
          </a:bodyPr>
          <a:lstStyle>
            <a:lvl1pPr marL="0" indent="0" algn="ctr">
              <a:buNone/>
              <a:defRPr>
                <a:solidFill>
                  <a:schemeClr val="bg2"/>
                </a:solidFill>
              </a:defRPr>
            </a:lvl1pPr>
          </a:lstStyle>
          <a:p>
            <a:r>
              <a:rPr lang="en-US" noProof="0"/>
              <a:t>Click icon to add picture</a:t>
            </a:r>
            <a:endParaRPr lang="en-US" noProof="0" dirty="0"/>
          </a:p>
        </p:txBody>
      </p:sp>
      <p:cxnSp>
        <p:nvCxnSpPr>
          <p:cNvPr id="16" name="Straight Connector 15">
            <a:extLst>
              <a:ext uri="{FF2B5EF4-FFF2-40B4-BE49-F238E27FC236}">
                <a16:creationId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Parallelogram 23">
            <a:extLst>
              <a:ext uri="{FF2B5EF4-FFF2-40B4-BE49-F238E27FC236}">
                <a16:creationId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23998309"/>
      </p:ext>
    </p:extLst>
  </p:cSld>
  <p:clrMapOvr>
    <a:masterClrMapping/>
  </p:clrMapOvr>
  <p:extLst>
    <p:ext uri="{DCECCB84-F9BA-43D5-87BE-67443E8EF086}">
      <p15:sldGuideLst xmlns:p15="http://schemas.microsoft.com/office/powerpoint/2012/main">
        <p15:guide id="1" orient="horz" pos="2183" userDrawn="1">
          <p15:clr>
            <a:srgbClr val="FBAE40"/>
          </p15:clr>
        </p15:guide>
        <p15:guide id="2" pos="3840" userDrawn="1">
          <p15:clr>
            <a:srgbClr val="FBAE40"/>
          </p15:clr>
        </p15:guide>
        <p15:guide id="3" pos="143" userDrawn="1">
          <p15:clr>
            <a:srgbClr val="FBAE40"/>
          </p15:clr>
        </p15:guide>
        <p15:guide id="4" orient="horz" pos="4170" userDrawn="1">
          <p15:clr>
            <a:srgbClr val="FBAE40"/>
          </p15:clr>
        </p15:guide>
        <p15:guide id="5" pos="7537" userDrawn="1">
          <p15:clr>
            <a:srgbClr val="FBAE40"/>
          </p15:clr>
        </p15:guide>
        <p15:guide id="6" orient="horz" pos="14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Layout 02">
    <p:spTree>
      <p:nvGrpSpPr>
        <p:cNvPr id="1" name=""/>
        <p:cNvGrpSpPr/>
        <p:nvPr/>
      </p:nvGrpSpPr>
      <p:grpSpPr>
        <a:xfrm>
          <a:off x="0" y="0"/>
          <a:ext cx="0" cy="0"/>
          <a:chOff x="0" y="0"/>
          <a:chExt cx="0" cy="0"/>
        </a:xfrm>
      </p:grpSpPr>
      <p:sp>
        <p:nvSpPr>
          <p:cNvPr id="35" name="Right Triangle 34">
            <a:extLst>
              <a:ext uri="{FF2B5EF4-FFF2-40B4-BE49-F238E27FC236}">
                <a16:creationId xmlns:a16="http://schemas.microsoft.com/office/drawing/2014/main" id="{805F1696-7D6B-4055-94C3-E4C179F63596}"/>
              </a:ext>
            </a:extLst>
          </p:cNvPr>
          <p:cNvSpPr/>
          <p:nvPr userDrawn="1"/>
        </p:nvSpPr>
        <p:spPr>
          <a:xfrm flipH="1" flipV="1">
            <a:off x="1839686" y="-6"/>
            <a:ext cx="10352314" cy="563880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17">
            <a:extLst>
              <a:ext uri="{FF2B5EF4-FFF2-40B4-BE49-F238E27FC236}">
                <a16:creationId xmlns:a16="http://schemas.microsoft.com/office/drawing/2014/main" id="{8B9EC3A9-7039-403A-9414-429521308AE7}"/>
              </a:ext>
            </a:extLst>
          </p:cNvPr>
          <p:cNvSpPr>
            <a:spLocks noGrp="1"/>
          </p:cNvSpPr>
          <p:nvPr>
            <p:ph type="pic" sz="quarter" idx="14"/>
          </p:nvPr>
        </p:nvSpPr>
        <p:spPr>
          <a:xfrm>
            <a:off x="6170177" y="1435100"/>
            <a:ext cx="6021821" cy="5422900"/>
          </a:xfrm>
          <a:custGeom>
            <a:avLst/>
            <a:gdLst>
              <a:gd name="connsiteX0" fmla="*/ 6021821 w 6021821"/>
              <a:gd name="connsiteY0" fmla="*/ 0 h 5422900"/>
              <a:gd name="connsiteX1" fmla="*/ 6021821 w 6021821"/>
              <a:gd name="connsiteY1" fmla="*/ 5422900 h 5422900"/>
              <a:gd name="connsiteX2" fmla="*/ 0 w 6021821"/>
              <a:gd name="connsiteY2" fmla="*/ 5422900 h 5422900"/>
            </a:gdLst>
            <a:ahLst/>
            <a:cxnLst>
              <a:cxn ang="0">
                <a:pos x="connsiteX0" y="connsiteY0"/>
              </a:cxn>
              <a:cxn ang="0">
                <a:pos x="connsiteX1" y="connsiteY1"/>
              </a:cxn>
              <a:cxn ang="0">
                <a:pos x="connsiteX2" y="connsiteY2"/>
              </a:cxn>
            </a:cxnLst>
            <a:rect l="l" t="t" r="r" b="b"/>
            <a:pathLst>
              <a:path w="6021821" h="5422900">
                <a:moveTo>
                  <a:pt x="6021821" y="0"/>
                </a:moveTo>
                <a:lnTo>
                  <a:pt x="6021821" y="5422900"/>
                </a:lnTo>
                <a:lnTo>
                  <a:pt x="0" y="5422900"/>
                </a:lnTo>
                <a:close/>
              </a:path>
            </a:pathLst>
          </a:custGeom>
          <a:solidFill>
            <a:schemeClr val="bg1">
              <a:lumMod val="85000"/>
            </a:schemeClr>
          </a:solidFill>
        </p:spPr>
        <p:txBody>
          <a:bodyPr wrap="square" rIns="457200" anchor="ctr">
            <a:noAutofit/>
          </a:bodyPr>
          <a:lstStyle>
            <a:lvl1pPr marL="0" indent="0" algn="r">
              <a:buNone/>
              <a:defRPr>
                <a:solidFill>
                  <a:schemeClr val="tx1"/>
                </a:solidFill>
              </a:defRPr>
            </a:lvl1pPr>
          </a:lstStyle>
          <a:p>
            <a:r>
              <a:rPr lang="en-US" noProof="0"/>
              <a:t>Click icon to add picture</a:t>
            </a:r>
            <a:endParaRPr lang="en-US" noProof="0" dirty="0"/>
          </a:p>
        </p:txBody>
      </p:sp>
      <p:sp>
        <p:nvSpPr>
          <p:cNvPr id="3" name="Content Placeholder 2" title="Bullet Points">
            <a:extLst>
              <a:ext uri="{FF2B5EF4-FFF2-40B4-BE49-F238E27FC236}">
                <a16:creationId xmlns:a16="http://schemas.microsoft.com/office/drawing/2014/main" id="{BFD7EA17-BE66-4636-9684-F93562587911}"/>
              </a:ext>
            </a:extLst>
          </p:cNvPr>
          <p:cNvSpPr>
            <a:spLocks noGrp="1"/>
          </p:cNvSpPr>
          <p:nvPr>
            <p:ph idx="1"/>
          </p:nvPr>
        </p:nvSpPr>
        <p:spPr>
          <a:xfrm>
            <a:off x="531378" y="3129540"/>
            <a:ext cx="4942829" cy="2958275"/>
          </a:xfrm>
          <a:prstGeom prst="rect">
            <a:avLst/>
          </a:prstGeom>
        </p:spPr>
        <p:txBody>
          <a:bodyPr>
            <a:normAutofit/>
          </a:bodyPr>
          <a:lstStyle>
            <a:lvl1pPr>
              <a:buClr>
                <a:schemeClr val="accent2"/>
              </a:buClr>
              <a:defRPr sz="2400">
                <a:solidFill>
                  <a:schemeClr val="tx1"/>
                </a:solidFill>
              </a:defRPr>
            </a:lvl1pPr>
            <a:lvl2pPr>
              <a:buClr>
                <a:schemeClr val="accent2"/>
              </a:buClr>
              <a:defRPr sz="2000">
                <a:solidFill>
                  <a:schemeClr val="tx1"/>
                </a:solidFill>
              </a:defRPr>
            </a:lvl2pPr>
            <a:lvl3pPr>
              <a:buClr>
                <a:schemeClr val="accent2"/>
              </a:buClr>
              <a:defRPr sz="1800">
                <a:solidFill>
                  <a:schemeClr val="tx1"/>
                </a:solidFill>
              </a:defRPr>
            </a:lvl3pPr>
            <a:lvl4pPr>
              <a:buClr>
                <a:schemeClr val="accent2"/>
              </a:buClr>
              <a:defRPr sz="1600">
                <a:solidFill>
                  <a:schemeClr val="tx1"/>
                </a:solidFill>
              </a:defRPr>
            </a:lvl4pPr>
            <a:lvl5pPr>
              <a:buClr>
                <a:schemeClr val="accent2"/>
              </a:buClr>
              <a:defRPr sz="16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arallelogram 24">
            <a:extLst>
              <a:ext uri="{FF2B5EF4-FFF2-40B4-BE49-F238E27FC236}">
                <a16:creationId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34" name="Straight Connector 33">
            <a:extLst>
              <a:ext uri="{FF2B5EF4-FFF2-40B4-BE49-F238E27FC236}">
                <a16:creationId xmlns:a16="http://schemas.microsoft.com/office/drawing/2014/main" id="{1411C731-2333-41B0-927A-0A48EEC79964}"/>
              </a:ext>
            </a:extLst>
          </p:cNvPr>
          <p:cNvCxnSpPr>
            <a:cxnSpLocks/>
          </p:cNvCxnSpPr>
          <p:nvPr userDrawn="1"/>
        </p:nvCxnSpPr>
        <p:spPr>
          <a:xfrm flipV="1">
            <a:off x="10352314" y="1185452"/>
            <a:ext cx="1839685" cy="163394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 Placeholder 4" title="Subtitle">
            <a:extLst>
              <a:ext uri="{FF2B5EF4-FFF2-40B4-BE49-F238E27FC236}">
                <a16:creationId xmlns:a16="http://schemas.microsoft.com/office/drawing/2014/main" id="{D71EE635-EA0C-4139-8160-AE1EAD13AAEB}"/>
              </a:ext>
            </a:extLst>
          </p:cNvPr>
          <p:cNvSpPr>
            <a:spLocks noGrp="1"/>
          </p:cNvSpPr>
          <p:nvPr userDrawn="1">
            <p:ph type="body" sz="quarter" idx="13" hasCustomPrompt="1"/>
          </p:nvPr>
        </p:nvSpPr>
        <p:spPr>
          <a:xfrm>
            <a:off x="531379" y="2496102"/>
            <a:ext cx="7342621" cy="608895"/>
          </a:xfrm>
          <a:prstGeom prst="rect">
            <a:avLst/>
          </a:prstGeom>
        </p:spPr>
        <p:txBody>
          <a:bodyPr/>
          <a:lstStyle>
            <a:lvl1pPr marL="0" indent="0">
              <a:buNone/>
              <a:defRPr sz="2000" spc="300">
                <a:solidFill>
                  <a:schemeClr val="bg2">
                    <a:lumMod val="50000"/>
                  </a:schemeClr>
                </a:solidFill>
              </a:defRPr>
            </a:lvl1pPr>
            <a:lvl2pPr marL="457200" indent="0">
              <a:buNone/>
              <a:defRPr/>
            </a:lvl2pPr>
          </a:lstStyle>
          <a:p>
            <a:pPr lvl="0"/>
            <a:r>
              <a:rPr lang="en-US" noProof="0"/>
              <a:t>CLICK TO SUBTITLE STYLE</a:t>
            </a:r>
          </a:p>
        </p:txBody>
      </p:sp>
      <p:sp>
        <p:nvSpPr>
          <p:cNvPr id="19" name="Title 1" title="Title ">
            <a:extLst>
              <a:ext uri="{FF2B5EF4-FFF2-40B4-BE49-F238E27FC236}">
                <a16:creationId xmlns:a16="http://schemas.microsoft.com/office/drawing/2014/main" id="{2DB9D671-9FC8-4306-96B7-D9D585694B83}"/>
              </a:ext>
            </a:extLst>
          </p:cNvPr>
          <p:cNvSpPr>
            <a:spLocks noGrp="1"/>
          </p:cNvSpPr>
          <p:nvPr>
            <p:ph type="title" hasCustomPrompt="1"/>
          </p:nvPr>
        </p:nvSpPr>
        <p:spPr>
          <a:xfrm>
            <a:off x="531378" y="1241109"/>
            <a:ext cx="7342622" cy="1215566"/>
          </a:xfrm>
          <a:prstGeom prst="rect">
            <a:avLst/>
          </a:prstGeom>
        </p:spPr>
        <p:txBody>
          <a:bodyPr anchor="b">
            <a:normAutofit/>
          </a:bodyPr>
          <a:lstStyle>
            <a:lvl1pPr>
              <a:defRPr sz="4400" b="1">
                <a:solidFill>
                  <a:schemeClr val="accent1"/>
                </a:solidFill>
              </a:defRPr>
            </a:lvl1pPr>
          </a:lstStyle>
          <a:p>
            <a:r>
              <a:rPr lang="en-US" noProof="0"/>
              <a:t>Click to Edit </a:t>
            </a:r>
            <a:br>
              <a:rPr lang="en-US" noProof="0"/>
            </a:br>
            <a:r>
              <a:rPr lang="en-US" noProof="0"/>
              <a:t>Master Title Style </a:t>
            </a:r>
          </a:p>
        </p:txBody>
      </p:sp>
      <p:sp>
        <p:nvSpPr>
          <p:cNvPr id="2" name="Footer Placeholder 1">
            <a:extLst>
              <a:ext uri="{FF2B5EF4-FFF2-40B4-BE49-F238E27FC236}">
                <a16:creationId xmlns:a16="http://schemas.microsoft.com/office/drawing/2014/main" id="{6E55A0B9-F639-8643-9C4D-B93B8EE21A79}"/>
              </a:ext>
            </a:extLst>
          </p:cNvPr>
          <p:cNvSpPr>
            <a:spLocks noGrp="1"/>
          </p:cNvSpPr>
          <p:nvPr>
            <p:ph type="ftr" sz="quarter" idx="15"/>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D0C29282-8AC7-494D-9A8E-A26C7F69948F}"/>
              </a:ext>
            </a:extLst>
          </p:cNvPr>
          <p:cNvSpPr>
            <a:spLocks noGrp="1"/>
          </p:cNvSpPr>
          <p:nvPr>
            <p:ph type="sldNum" sz="quarter" idx="16"/>
          </p:nvPr>
        </p:nvSpPr>
        <p:spPr/>
        <p:txBody>
          <a:bodyPr/>
          <a:lstStyle/>
          <a:p>
            <a:fld id="{8699F50C-BE38-4BD0-BA84-9B090E1F2B9B}" type="slidenum">
              <a:rPr lang="en-US" noProof="0" smtClean="0"/>
              <a:t>‹#›</a:t>
            </a:fld>
            <a:endParaRPr lang="en-US" noProof="0" dirty="0"/>
          </a:p>
        </p:txBody>
      </p:sp>
      <p:sp>
        <p:nvSpPr>
          <p:cNvPr id="15" name="TextBox 14">
            <a:extLst>
              <a:ext uri="{FF2B5EF4-FFF2-40B4-BE49-F238E27FC236}">
                <a16:creationId xmlns:a16="http://schemas.microsoft.com/office/drawing/2014/main" id="{5E24A5A7-66A2-7F43-9A7A-5E13F74F8C0E}"/>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Tree>
    <p:extLst>
      <p:ext uri="{BB962C8B-B14F-4D97-AF65-F5344CB8AC3E}">
        <p14:creationId xmlns:p14="http://schemas.microsoft.com/office/powerpoint/2010/main" val="4283110927"/>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415">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ion with Subtitle">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Text Placeholder 2">
            <a:extLst>
              <a:ext uri="{FF2B5EF4-FFF2-40B4-BE49-F238E27FC236}">
                <a16:creationId xmlns:a16="http://schemas.microsoft.com/office/drawing/2014/main" id="{B2E19FBD-2379-4B3B-910D-F51E007CB63F}"/>
              </a:ext>
            </a:extLst>
          </p:cNvPr>
          <p:cNvSpPr>
            <a:spLocks noGrp="1"/>
          </p:cNvSpPr>
          <p:nvPr userDrawn="1">
            <p:ph type="body" idx="1"/>
          </p:nvPr>
        </p:nvSpPr>
        <p:spPr>
          <a:xfrm>
            <a:off x="520698" y="2104888"/>
            <a:ext cx="5475290" cy="781188"/>
          </a:xfrm>
          <a:prstGeom prst="rect">
            <a:avLst/>
          </a:prstGeom>
        </p:spPr>
        <p:txBody>
          <a:bodyPr anchor="b">
            <a:normAutofit/>
          </a:bodyPr>
          <a:lstStyle>
            <a:lvl1pPr marL="0" indent="0">
              <a:lnSpc>
                <a:spcPct val="100000"/>
              </a:lnSpc>
              <a:spcBef>
                <a:spcPts val="0"/>
              </a:spcBef>
              <a:buNone/>
              <a:defRPr sz="2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8" name="Content Placeholder 3" title="Bullet Points">
            <a:extLst>
              <a:ext uri="{FF2B5EF4-FFF2-40B4-BE49-F238E27FC236}">
                <a16:creationId xmlns:a16="http://schemas.microsoft.com/office/drawing/2014/main" id="{8715E757-6584-4841-8154-C92E70E0CD6B}"/>
              </a:ext>
            </a:extLst>
          </p:cNvPr>
          <p:cNvSpPr>
            <a:spLocks noGrp="1"/>
          </p:cNvSpPr>
          <p:nvPr userDrawn="1">
            <p:ph sz="half" idx="13"/>
          </p:nvPr>
        </p:nvSpPr>
        <p:spPr>
          <a:xfrm>
            <a:off x="520698" y="2886076"/>
            <a:ext cx="5475290" cy="3232149"/>
          </a:xfrm>
          <a:prstGeom prst="rect">
            <a:avLst/>
          </a:prstGeom>
        </p:spPr>
        <p:txBody>
          <a:bodyPr>
            <a:normAutofit/>
          </a:bodyPr>
          <a:lstStyle>
            <a:lvl1pPr>
              <a:defRPr lang="en-US" dirty="0">
                <a:solidFill>
                  <a:schemeClr val="bg1"/>
                </a:solidFill>
              </a:defRPr>
            </a:lvl1pPr>
            <a:lvl2pPr>
              <a:defRPr lang="en-US" dirty="0">
                <a:solidFill>
                  <a:schemeClr val="bg1"/>
                </a:solidFill>
              </a:defRPr>
            </a:lvl2pPr>
            <a:lvl3pPr>
              <a:defRPr lang="en-US" dirty="0">
                <a:solidFill>
                  <a:schemeClr val="bg1"/>
                </a:solidFill>
              </a:defRPr>
            </a:lvl3pPr>
            <a:lvl4pPr>
              <a:defRPr lang="en-US" dirty="0">
                <a:solidFill>
                  <a:schemeClr val="bg1"/>
                </a:solidFill>
              </a:defRPr>
            </a:lvl4pPr>
            <a:lvl5pPr>
              <a:defRPr lang="en-IN" dirty="0">
                <a:solidFill>
                  <a:schemeClr val="bg1"/>
                </a:solidFill>
              </a:defRPr>
            </a:lvl5pPr>
          </a:lstStyle>
          <a:p>
            <a:pPr lvl="0">
              <a:buClr>
                <a:schemeClr val="accent2"/>
              </a:buClr>
            </a:pPr>
            <a:r>
              <a:rPr lang="en-US" noProof="0"/>
              <a:t>Click to edit Master text styles</a:t>
            </a:r>
          </a:p>
          <a:p>
            <a:pPr lvl="1">
              <a:buClr>
                <a:schemeClr val="accent2"/>
              </a:buClr>
            </a:pPr>
            <a:r>
              <a:rPr lang="en-US" noProof="0"/>
              <a:t>Second level</a:t>
            </a:r>
          </a:p>
          <a:p>
            <a:pPr lvl="2">
              <a:buClr>
                <a:schemeClr val="accent2"/>
              </a:buClr>
            </a:pPr>
            <a:r>
              <a:rPr lang="en-US" noProof="0"/>
              <a:t>Third level</a:t>
            </a:r>
          </a:p>
          <a:p>
            <a:pPr lvl="3">
              <a:buClr>
                <a:schemeClr val="accent2"/>
              </a:buClr>
            </a:pPr>
            <a:r>
              <a:rPr lang="en-US" noProof="0"/>
              <a:t>Fourth level</a:t>
            </a:r>
          </a:p>
          <a:p>
            <a:pPr lvl="4">
              <a:buClr>
                <a:schemeClr val="accent2"/>
              </a:buClr>
            </a:pPr>
            <a:r>
              <a:rPr lang="en-US" noProof="0"/>
              <a:t>Fifth level</a:t>
            </a:r>
          </a:p>
        </p:txBody>
      </p:sp>
      <p:sp>
        <p:nvSpPr>
          <p:cNvPr id="19" name="Text Placeholder 4">
            <a:extLst>
              <a:ext uri="{FF2B5EF4-FFF2-40B4-BE49-F238E27FC236}">
                <a16:creationId xmlns:a16="http://schemas.microsoft.com/office/drawing/2014/main" id="{47CDC5A2-8836-4ED3-8E78-18C24853D882}"/>
              </a:ext>
            </a:extLst>
          </p:cNvPr>
          <p:cNvSpPr>
            <a:spLocks noGrp="1"/>
          </p:cNvSpPr>
          <p:nvPr userDrawn="1">
            <p:ph type="body" sz="quarter" idx="14"/>
          </p:nvPr>
        </p:nvSpPr>
        <p:spPr>
          <a:xfrm>
            <a:off x="6186713" y="2104888"/>
            <a:ext cx="5475600" cy="781188"/>
          </a:xfrm>
          <a:prstGeom prst="rect">
            <a:avLst/>
          </a:prstGeom>
        </p:spPr>
        <p:txBody>
          <a:bodyPr anchor="b">
            <a:normAutofit/>
          </a:bodyPr>
          <a:lstStyle>
            <a:lvl1pPr marL="0" indent="0">
              <a:lnSpc>
                <a:spcPct val="100000"/>
              </a:lnSpc>
              <a:buNone/>
              <a:defRPr sz="2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5" title="Bullet Points">
            <a:extLst>
              <a:ext uri="{FF2B5EF4-FFF2-40B4-BE49-F238E27FC236}">
                <a16:creationId xmlns:a16="http://schemas.microsoft.com/office/drawing/2014/main" id="{D957FBD7-2C3C-4DD1-954F-DF1E007BE590}"/>
              </a:ext>
            </a:extLst>
          </p:cNvPr>
          <p:cNvSpPr>
            <a:spLocks noGrp="1"/>
          </p:cNvSpPr>
          <p:nvPr userDrawn="1">
            <p:ph sz="quarter" idx="15"/>
          </p:nvPr>
        </p:nvSpPr>
        <p:spPr>
          <a:xfrm>
            <a:off x="6186713" y="2886076"/>
            <a:ext cx="5475600" cy="3232149"/>
          </a:xfrm>
          <a:prstGeom prst="rect">
            <a:avLst/>
          </a:prstGeom>
        </p:spPr>
        <p:txBody>
          <a:bodyPr>
            <a:normAutofit/>
          </a:bodyPr>
          <a:lstStyle>
            <a:lvl1pPr>
              <a:defRPr lang="en-US" dirty="0">
                <a:solidFill>
                  <a:schemeClr val="bg1"/>
                </a:solidFill>
              </a:defRPr>
            </a:lvl1pPr>
            <a:lvl2pPr>
              <a:defRPr lang="en-US" dirty="0">
                <a:solidFill>
                  <a:schemeClr val="bg1"/>
                </a:solidFill>
              </a:defRPr>
            </a:lvl2pPr>
            <a:lvl3pPr>
              <a:defRPr lang="en-US" dirty="0">
                <a:solidFill>
                  <a:schemeClr val="bg1"/>
                </a:solidFill>
              </a:defRPr>
            </a:lvl3pPr>
            <a:lvl4pPr>
              <a:defRPr lang="en-US" dirty="0">
                <a:solidFill>
                  <a:schemeClr val="bg1"/>
                </a:solidFill>
              </a:defRPr>
            </a:lvl4pPr>
            <a:lvl5pPr>
              <a:defRPr lang="en-IN" dirty="0">
                <a:solidFill>
                  <a:schemeClr val="bg1"/>
                </a:solidFill>
              </a:defRPr>
            </a:lvl5pPr>
          </a:lstStyle>
          <a:p>
            <a:pPr lvl="0">
              <a:buClr>
                <a:schemeClr val="accent2"/>
              </a:buClr>
            </a:pPr>
            <a:r>
              <a:rPr lang="en-US" noProof="0"/>
              <a:t>Click to edit Master text styles</a:t>
            </a:r>
          </a:p>
          <a:p>
            <a:pPr lvl="1">
              <a:buClr>
                <a:schemeClr val="accent2"/>
              </a:buClr>
            </a:pPr>
            <a:r>
              <a:rPr lang="en-US" noProof="0"/>
              <a:t>Second level</a:t>
            </a:r>
          </a:p>
          <a:p>
            <a:pPr lvl="2">
              <a:buClr>
                <a:schemeClr val="accent2"/>
              </a:buClr>
            </a:pPr>
            <a:r>
              <a:rPr lang="en-US" noProof="0"/>
              <a:t>Third level</a:t>
            </a:r>
          </a:p>
          <a:p>
            <a:pPr lvl="3">
              <a:buClr>
                <a:schemeClr val="accent2"/>
              </a:buClr>
            </a:pPr>
            <a:r>
              <a:rPr lang="en-US" noProof="0"/>
              <a:t>Fourth level</a:t>
            </a:r>
          </a:p>
          <a:p>
            <a:pPr lvl="4">
              <a:buClr>
                <a:schemeClr val="accent2"/>
              </a:buClr>
            </a:pPr>
            <a:r>
              <a:rPr lang="en-US" noProof="0"/>
              <a:t>Fifth level</a:t>
            </a:r>
          </a:p>
        </p:txBody>
      </p:sp>
      <p:sp>
        <p:nvSpPr>
          <p:cNvPr id="24" name="Text Placeholder 4" title="Subtitle">
            <a:extLst>
              <a:ext uri="{FF2B5EF4-FFF2-40B4-BE49-F238E27FC236}">
                <a16:creationId xmlns:a16="http://schemas.microsoft.com/office/drawing/2014/main" id="{77DB65FF-A89E-4562-8251-2BB63EFDD28E}"/>
              </a:ext>
            </a:extLst>
          </p:cNvPr>
          <p:cNvSpPr>
            <a:spLocks noGrp="1"/>
          </p:cNvSpPr>
          <p:nvPr userDrawn="1">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userDrawn="1">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Tree>
    <p:extLst>
      <p:ext uri="{BB962C8B-B14F-4D97-AF65-F5344CB8AC3E}">
        <p14:creationId xmlns:p14="http://schemas.microsoft.com/office/powerpoint/2010/main" val="325654026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8FB39FF5-7AF5-4963-9346-2640496A3302}"/>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Box 15">
            <a:extLst>
              <a:ext uri="{FF2B5EF4-FFF2-40B4-BE49-F238E27FC236}">
                <a16:creationId xmlns:a16="http://schemas.microsoft.com/office/drawing/2014/main" id="{A4F49194-9068-41AA-B460-962319BF96A4}"/>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8" name="Group 27">
            <a:extLst>
              <a:ext uri="{FF2B5EF4-FFF2-40B4-BE49-F238E27FC236}">
                <a16:creationId xmlns:a16="http://schemas.microsoft.com/office/drawing/2014/main" id="{5806E656-313A-47B1-B381-D004200F7A01}"/>
              </a:ext>
            </a:extLst>
          </p:cNvPr>
          <p:cNvGrpSpPr/>
          <p:nvPr userDrawn="1"/>
        </p:nvGrpSpPr>
        <p:grpSpPr>
          <a:xfrm flipH="1">
            <a:off x="7561328" y="0"/>
            <a:ext cx="4831840" cy="3541007"/>
            <a:chOff x="-192127" y="-2"/>
            <a:chExt cx="4831840" cy="3367272"/>
          </a:xfrm>
        </p:grpSpPr>
        <p:sp>
          <p:nvSpPr>
            <p:cNvPr id="29" name="Diagonal Stripe 28">
              <a:extLst>
                <a:ext uri="{FF2B5EF4-FFF2-40B4-BE49-F238E27FC236}">
                  <a16:creationId xmlns:a16="http://schemas.microsoft.com/office/drawing/2014/main" id="{65F8E2DA-4BB4-4421-9172-A11AF38DFEF4}"/>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30" name="Straight Connector 29">
              <a:extLst>
                <a:ext uri="{FF2B5EF4-FFF2-40B4-BE49-F238E27FC236}">
                  <a16:creationId xmlns:a16="http://schemas.microsoft.com/office/drawing/2014/main" id="{6EDB47F2-B6A7-40B4-8A2C-06719F75C085}"/>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Parallelogram 30">
              <a:extLst>
                <a:ext uri="{FF2B5EF4-FFF2-40B4-BE49-F238E27FC236}">
                  <a16:creationId xmlns:a16="http://schemas.microsoft.com/office/drawing/2014/main" id="{B188E7A9-2351-4B68-98B8-10099CB39CD2}"/>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3" name="Parallelogram 32">
            <a:extLst>
              <a:ext uri="{FF2B5EF4-FFF2-40B4-BE49-F238E27FC236}">
                <a16:creationId xmlns:a16="http://schemas.microsoft.com/office/drawing/2014/main" id="{F088C182-BF10-45B2-B159-7702E00D31D4}"/>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4" name="Text Placeholder 4" title="Subtitle">
            <a:extLst>
              <a:ext uri="{FF2B5EF4-FFF2-40B4-BE49-F238E27FC236}">
                <a16:creationId xmlns:a16="http://schemas.microsoft.com/office/drawing/2014/main" id="{FB561B16-2788-452A-B7AF-A482256DCDF2}"/>
              </a:ext>
            </a:extLst>
          </p:cNvPr>
          <p:cNvSpPr>
            <a:spLocks noGrp="1"/>
          </p:cNvSpPr>
          <p:nvPr>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 name="Footer Placeholder 1">
            <a:extLst>
              <a:ext uri="{FF2B5EF4-FFF2-40B4-BE49-F238E27FC236}">
                <a16:creationId xmlns:a16="http://schemas.microsoft.com/office/drawing/2014/main" id="{D6990C03-1647-2044-B335-6F5F19E4E5FC}"/>
              </a:ext>
            </a:extLst>
          </p:cNvPr>
          <p:cNvSpPr>
            <a:spLocks noGrp="1"/>
          </p:cNvSpPr>
          <p:nvPr>
            <p:ph type="ftr" sz="quarter" idx="17"/>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4F03A7CC-E6DC-1544-BE55-15EC1718B77C}"/>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17" name="Title 1" title="Title ">
            <a:extLst>
              <a:ext uri="{FF2B5EF4-FFF2-40B4-BE49-F238E27FC236}">
                <a16:creationId xmlns:a16="http://schemas.microsoft.com/office/drawing/2014/main" id="{BDEC780E-6412-1344-A62E-6B84E9CCB678}"/>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5" name="Text Placeholder 4">
            <a:extLst>
              <a:ext uri="{FF2B5EF4-FFF2-40B4-BE49-F238E27FC236}">
                <a16:creationId xmlns:a16="http://schemas.microsoft.com/office/drawing/2014/main" id="{2C82AC85-33B6-2B49-8BF4-08414444375C}"/>
              </a:ext>
            </a:extLst>
          </p:cNvPr>
          <p:cNvSpPr>
            <a:spLocks noGrp="1"/>
          </p:cNvSpPr>
          <p:nvPr>
            <p:ph type="body" sz="quarter" idx="19" hasCustomPrompt="1"/>
          </p:nvPr>
        </p:nvSpPr>
        <p:spPr>
          <a:xfrm>
            <a:off x="531814" y="2005762"/>
            <a:ext cx="5225764" cy="4083888"/>
          </a:xfrm>
          <a:prstGeom prst="rect">
            <a:avLst/>
          </a:prstGeom>
        </p:spPr>
        <p:txBody>
          <a:bodyPr/>
          <a:lstStyle>
            <a:lvl1pPr marL="0" indent="0">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noProof="0"/>
              <a:t>Text here</a:t>
            </a:r>
          </a:p>
        </p:txBody>
      </p:sp>
      <p:sp>
        <p:nvSpPr>
          <p:cNvPr id="20" name="Chart Placeholder 2" title="Chart">
            <a:extLst>
              <a:ext uri="{FF2B5EF4-FFF2-40B4-BE49-F238E27FC236}">
                <a16:creationId xmlns:a16="http://schemas.microsoft.com/office/drawing/2014/main" id="{0EF0FD2A-B62A-4931-846D-2602DED26606}"/>
              </a:ext>
            </a:extLst>
          </p:cNvPr>
          <p:cNvSpPr>
            <a:spLocks noGrp="1"/>
          </p:cNvSpPr>
          <p:nvPr>
            <p:ph type="chart" sz="quarter" idx="10"/>
          </p:nvPr>
        </p:nvSpPr>
        <p:spPr>
          <a:xfrm>
            <a:off x="5796114" y="2005762"/>
            <a:ext cx="5719397" cy="4084470"/>
          </a:xfrm>
          <a:prstGeom prst="rect">
            <a:avLst/>
          </a:prstGeom>
        </p:spPr>
        <p:txBody>
          <a:bodyPr vert="horz" lIns="91420" tIns="45710" rIns="91420" bIns="45710">
            <a:noAutofit/>
          </a:bodyPr>
          <a:lstStyle>
            <a:lvl1pPr marL="0" indent="0" algn="ctr">
              <a:buNone/>
              <a:defRPr sz="2000" b="0" i="0">
                <a:solidFill>
                  <a:schemeClr val="bg1"/>
                </a:solidFill>
                <a:latin typeface="+mn-lt"/>
                <a:cs typeface="CiscoSans ExtraLight"/>
              </a:defRPr>
            </a:lvl1pPr>
          </a:lstStyle>
          <a:p>
            <a:pPr lvl="0"/>
            <a:r>
              <a:rPr lang="en-US" noProof="0"/>
              <a:t>Click icon to add chart</a:t>
            </a:r>
            <a:endParaRPr lang="en-US" noProof="0" dirty="0"/>
          </a:p>
        </p:txBody>
      </p:sp>
    </p:spTree>
    <p:extLst>
      <p:ext uri="{BB962C8B-B14F-4D97-AF65-F5344CB8AC3E}">
        <p14:creationId xmlns:p14="http://schemas.microsoft.com/office/powerpoint/2010/main" val="2200477079"/>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9EF72CE-34D2-4581-98D2-89218BC1B4E4}"/>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Box 15">
            <a:extLst>
              <a:ext uri="{FF2B5EF4-FFF2-40B4-BE49-F238E27FC236}">
                <a16:creationId xmlns:a16="http://schemas.microsoft.com/office/drawing/2014/main" id="{B84020D1-D35E-497E-97F1-84A6EA9D048E}"/>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6" name="Group 25">
            <a:extLst>
              <a:ext uri="{FF2B5EF4-FFF2-40B4-BE49-F238E27FC236}">
                <a16:creationId xmlns:a16="http://schemas.microsoft.com/office/drawing/2014/main" id="{36C8A74F-FDDF-48E8-AC2B-A5BD59D7D6A3}"/>
              </a:ext>
            </a:extLst>
          </p:cNvPr>
          <p:cNvGrpSpPr/>
          <p:nvPr userDrawn="1"/>
        </p:nvGrpSpPr>
        <p:grpSpPr>
          <a:xfrm flipH="1">
            <a:off x="7561328" y="0"/>
            <a:ext cx="4831840" cy="3541007"/>
            <a:chOff x="-192127" y="-2"/>
            <a:chExt cx="4831840" cy="3367272"/>
          </a:xfrm>
        </p:grpSpPr>
        <p:sp>
          <p:nvSpPr>
            <p:cNvPr id="27" name="Diagonal Stripe 26">
              <a:extLst>
                <a:ext uri="{FF2B5EF4-FFF2-40B4-BE49-F238E27FC236}">
                  <a16:creationId xmlns:a16="http://schemas.microsoft.com/office/drawing/2014/main" id="{2D5247F3-E6EB-4003-B1FD-F6200F0738E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E9B7D995-9FB8-4461-8AAA-FA8B9A145B6B}"/>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Parallelogram 32">
              <a:extLst>
                <a:ext uri="{FF2B5EF4-FFF2-40B4-BE49-F238E27FC236}">
                  <a16:creationId xmlns:a16="http://schemas.microsoft.com/office/drawing/2014/main" id="{849B962F-68BC-4B89-B4D8-D862517534DF}"/>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6" name="Parallelogram 35">
            <a:extLst>
              <a:ext uri="{FF2B5EF4-FFF2-40B4-BE49-F238E27FC236}">
                <a16:creationId xmlns:a16="http://schemas.microsoft.com/office/drawing/2014/main" id="{8006416B-866C-47E5-8480-109B40F9EAA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7" name="Text Placeholder 4" title="Subtitle">
            <a:extLst>
              <a:ext uri="{FF2B5EF4-FFF2-40B4-BE49-F238E27FC236}">
                <a16:creationId xmlns:a16="http://schemas.microsoft.com/office/drawing/2014/main" id="{FE79FAE9-2A8C-46BA-8738-44CBCF7294A9}"/>
              </a:ext>
            </a:extLst>
          </p:cNvPr>
          <p:cNvSpPr>
            <a:spLocks noGrp="1"/>
          </p:cNvSpPr>
          <p:nvPr>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 name="Footer Placeholder 1">
            <a:extLst>
              <a:ext uri="{FF2B5EF4-FFF2-40B4-BE49-F238E27FC236}">
                <a16:creationId xmlns:a16="http://schemas.microsoft.com/office/drawing/2014/main" id="{5750A33E-CEFE-4D43-9554-513B01B1D3D9}"/>
              </a:ext>
            </a:extLst>
          </p:cNvPr>
          <p:cNvSpPr>
            <a:spLocks noGrp="1"/>
          </p:cNvSpPr>
          <p:nvPr>
            <p:ph type="ftr" sz="quarter" idx="17"/>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4A960C75-8FA7-5740-9388-2B5112B2C5B9}"/>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17" name="Title 1" title="Title ">
            <a:extLst>
              <a:ext uri="{FF2B5EF4-FFF2-40B4-BE49-F238E27FC236}">
                <a16:creationId xmlns:a16="http://schemas.microsoft.com/office/drawing/2014/main" id="{0F525D04-A814-7A4D-9732-11097EA76257}"/>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5" name="Table Placeholder 11" title="Table">
            <a:extLst>
              <a:ext uri="{FF2B5EF4-FFF2-40B4-BE49-F238E27FC236}">
                <a16:creationId xmlns:a16="http://schemas.microsoft.com/office/drawing/2014/main" id="{7CD3E31F-0AF8-4EB8-B6FA-BD95A2EDA63B}"/>
              </a:ext>
            </a:extLst>
          </p:cNvPr>
          <p:cNvSpPr>
            <a:spLocks noGrp="1"/>
          </p:cNvSpPr>
          <p:nvPr>
            <p:ph type="tbl" sz="quarter" idx="12"/>
          </p:nvPr>
        </p:nvSpPr>
        <p:spPr>
          <a:xfrm>
            <a:off x="531378" y="2664803"/>
            <a:ext cx="10993375" cy="3433180"/>
          </a:xfrm>
          <a:prstGeom prst="rect">
            <a:avLst/>
          </a:prstGeom>
        </p:spPr>
        <p:txBody>
          <a:bodyPr lIns="91420" tIns="45710" rIns="91420" bIns="45710">
            <a:noAutofit/>
          </a:bodyPr>
          <a:lstStyle>
            <a:lvl1pPr marL="0" indent="0" algn="ctr">
              <a:buNone/>
              <a:defRPr sz="2000" baseline="0">
                <a:solidFill>
                  <a:schemeClr val="bg1"/>
                </a:solidFill>
                <a:latin typeface="+mn-lt"/>
              </a:defRPr>
            </a:lvl1pPr>
          </a:lstStyle>
          <a:p>
            <a:pPr lvl="0"/>
            <a:r>
              <a:rPr lang="en-US" noProof="0"/>
              <a:t>Click icon to add table</a:t>
            </a:r>
            <a:endParaRPr lang="en-US" noProof="0" dirty="0"/>
          </a:p>
        </p:txBody>
      </p:sp>
    </p:spTree>
    <p:extLst>
      <p:ext uri="{BB962C8B-B14F-4D97-AF65-F5344CB8AC3E}">
        <p14:creationId xmlns:p14="http://schemas.microsoft.com/office/powerpoint/2010/main" val="3415060917"/>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smtClean="0"/>
              <a:t>4/29/2021</a:t>
            </a:fld>
            <a:endParaRPr lang="en-US" dirty="0"/>
          </a:p>
        </p:txBody>
      </p:sp>
      <p:sp>
        <p:nvSpPr>
          <p:cNvPr id="5" name="Footer Placeholder 4"/>
          <p:cNvSpPr>
            <a:spLocks noGrp="1"/>
          </p:cNvSpPr>
          <p:nvPr>
            <p:ph type="ftr" sz="quarter" idx="11"/>
          </p:nvPr>
        </p:nvSpPr>
        <p:spPr/>
        <p:txBody>
          <a:bodyPr/>
          <a:lstStyle/>
          <a:p>
            <a:r>
              <a:rPr lang="en-US" noProof="0"/>
              <a:t>Add a footer</a:t>
            </a:r>
            <a:endParaRPr lang="en-US" noProof="0" dirty="0"/>
          </a:p>
        </p:txBody>
      </p:sp>
      <p:sp>
        <p:nvSpPr>
          <p:cNvPr id="6" name="Slide Number Placeholder 5"/>
          <p:cNvSpPr>
            <a:spLocks noGrp="1"/>
          </p:cNvSpPr>
          <p:nvPr>
            <p:ph type="sldNum" sz="quarter" idx="12"/>
          </p:nvPr>
        </p:nvSpPr>
        <p:spPr/>
        <p:txBody>
          <a:bodyPr/>
          <a:lstStyle/>
          <a:p>
            <a:fld id="{8699F50C-BE38-4BD0-BA84-9B090E1F2B9B}" type="slidenum">
              <a:rPr lang="en-US" noProof="0" smtClean="0"/>
              <a:t>‹#›</a:t>
            </a:fld>
            <a:endParaRPr lang="en-US" noProof="0" dirty="0"/>
          </a:p>
        </p:txBody>
      </p:sp>
      <p:sp>
        <p:nvSpPr>
          <p:cNvPr id="7" name="Rectangle 6">
            <a:extLst>
              <a:ext uri="{FF2B5EF4-FFF2-40B4-BE49-F238E27FC236}">
                <a16:creationId xmlns:a16="http://schemas.microsoft.com/office/drawing/2014/main" id="{5A925535-2932-4CD6-8900-C4AAFBEAFD82}"/>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8" name="Straight Connector 7">
            <a:extLst>
              <a:ext uri="{FF2B5EF4-FFF2-40B4-BE49-F238E27FC236}">
                <a16:creationId xmlns:a16="http://schemas.microsoft.com/office/drawing/2014/main" id="{D574D3F4-774E-4DD0-A46B-C57AED35546C}"/>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DBECD22C-D54F-4503-8504-C2E109B00016}"/>
              </a:ext>
            </a:extLst>
          </p:cNvPr>
          <p:cNvGrpSpPr/>
          <p:nvPr userDrawn="1"/>
        </p:nvGrpSpPr>
        <p:grpSpPr>
          <a:xfrm flipH="1">
            <a:off x="7561328" y="0"/>
            <a:ext cx="4831840" cy="3541007"/>
            <a:chOff x="-192127" y="-2"/>
            <a:chExt cx="4831840" cy="3367272"/>
          </a:xfrm>
        </p:grpSpPr>
        <p:sp>
          <p:nvSpPr>
            <p:cNvPr id="10" name="Diagonal Stripe 9">
              <a:extLst>
                <a:ext uri="{FF2B5EF4-FFF2-40B4-BE49-F238E27FC236}">
                  <a16:creationId xmlns:a16="http://schemas.microsoft.com/office/drawing/2014/main" id="{4C6AD685-7FA8-4C13-95C0-F29EA57D7971}"/>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11" name="Straight Connector 10">
              <a:extLst>
                <a:ext uri="{FF2B5EF4-FFF2-40B4-BE49-F238E27FC236}">
                  <a16:creationId xmlns:a16="http://schemas.microsoft.com/office/drawing/2014/main" id="{3A0BD020-EBBE-45DE-AAA0-060333B2D307}"/>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Parallelogram 11">
              <a:extLst>
                <a:ext uri="{FF2B5EF4-FFF2-40B4-BE49-F238E27FC236}">
                  <a16:creationId xmlns:a16="http://schemas.microsoft.com/office/drawing/2014/main" id="{0F7B9EFC-88A2-44BB-9CFF-5A30810BDF5B}"/>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3" name="TextBox 12">
            <a:extLst>
              <a:ext uri="{FF2B5EF4-FFF2-40B4-BE49-F238E27FC236}">
                <a16:creationId xmlns:a16="http://schemas.microsoft.com/office/drawing/2014/main" id="{FD1DAA17-39A5-41B4-BB84-C8063A5F34D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14" name="Parallelogram 13">
            <a:extLst>
              <a:ext uri="{FF2B5EF4-FFF2-40B4-BE49-F238E27FC236}">
                <a16:creationId xmlns:a16="http://schemas.microsoft.com/office/drawing/2014/main" id="{B2ADE473-79AE-4DF4-BDC3-DE3AA9D8E19F}"/>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Tree>
    <p:extLst>
      <p:ext uri="{BB962C8B-B14F-4D97-AF65-F5344CB8AC3E}">
        <p14:creationId xmlns:p14="http://schemas.microsoft.com/office/powerpoint/2010/main" val="3707039206"/>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
        <p:nvSpPr>
          <p:cNvPr id="3" name="Subtitle 2" title="Subtitle">
            <a:extLst>
              <a:ext uri="{FF2B5EF4-FFF2-40B4-BE49-F238E27FC236}">
                <a16:creationId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a:lstStyle>
            <a:lvl1pPr marL="0" indent="0" algn="l">
              <a:buNone/>
              <a:defRPr sz="2400" b="0" i="0" spc="300">
                <a:solidFill>
                  <a:schemeClr val="tx1"/>
                </a:solidFill>
                <a:latin typeface="+mn-lt"/>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0920470"/>
      </p:ext>
    </p:extLst>
  </p:cSld>
  <p:clrMapOvr>
    <a:masterClrMapping/>
  </p:clrMapOvr>
  <p:extLst>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33B31A5E-1244-4689-B513-C78E3C4E53B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71D0E8AA-902F-440D-9C55-2A391C22396A}"/>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arallelogram 16">
            <a:extLst>
              <a:ext uri="{FF2B5EF4-FFF2-40B4-BE49-F238E27FC236}">
                <a16:creationId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itle 1" title="Title">
            <a:extLst>
              <a:ext uri="{FF2B5EF4-FFF2-40B4-BE49-F238E27FC236}">
                <a16:creationId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anchor="b">
            <a:normAutofit/>
          </a:bodyPr>
          <a:lstStyle>
            <a:lvl1pPr>
              <a:defRPr sz="4000" b="1">
                <a:solidFill>
                  <a:schemeClr val="accent1"/>
                </a:solidFill>
                <a:latin typeface="+mj-lt"/>
                <a:cs typeface="Calibri Light" panose="020F0302020204030204" pitchFamily="34" charset="0"/>
              </a:defRPr>
            </a:lvl1pPr>
          </a:lstStyle>
          <a:p>
            <a:r>
              <a:rPr lang="en-US" noProof="0"/>
              <a:t>Click To Edit Master Title Style</a:t>
            </a:r>
          </a:p>
        </p:txBody>
      </p:sp>
      <p:sp>
        <p:nvSpPr>
          <p:cNvPr id="101" name="Text Placeholder 2" title="Subtitle">
            <a:extLst>
              <a:ext uri="{FF2B5EF4-FFF2-40B4-BE49-F238E27FC236}">
                <a16:creationId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a:normAutofit/>
          </a:bodyPr>
          <a:lstStyle>
            <a:lvl1pPr marL="0" indent="0">
              <a:buNone/>
              <a:defRPr sz="2000" b="0" i="0" spc="300">
                <a:solidFill>
                  <a:schemeClr val="tx1"/>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Parallelogram 24">
            <a:extLst>
              <a:ext uri="{FF2B5EF4-FFF2-40B4-BE49-F238E27FC236}">
                <a16:creationId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26" name="Straight Connector 25">
            <a:extLst>
              <a:ext uri="{FF2B5EF4-FFF2-40B4-BE49-F238E27FC236}">
                <a16:creationId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Parallelogram 23">
            <a:extLst>
              <a:ext uri="{FF2B5EF4-FFF2-40B4-BE49-F238E27FC236}">
                <a16:creationId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289179159"/>
      </p:ext>
    </p:extLst>
  </p:cSld>
  <p:clrMapOvr>
    <a:masterClrMapping/>
  </p:clrMapOvr>
  <p:extLst>
    <p:ext uri="{DCECCB84-F9BA-43D5-87BE-67443E8EF086}">
      <p15:sldGuideLst xmlns:p15="http://schemas.microsoft.com/office/powerpoint/2012/main">
        <p15:guide id="1" orient="horz" pos="2183">
          <p15:clr>
            <a:srgbClr val="FBAE40"/>
          </p15:clr>
        </p15:guide>
        <p15:guide id="2" pos="3840">
          <p15:clr>
            <a:srgbClr val="FBAE40"/>
          </p15:clr>
        </p15:guide>
        <p15:guide id="3" pos="143">
          <p15:clr>
            <a:srgbClr val="FBAE40"/>
          </p15:clr>
        </p15:guide>
        <p15:guide id="4" orient="horz" pos="4170">
          <p15:clr>
            <a:srgbClr val="FBAE40"/>
          </p15:clr>
        </p15:guide>
        <p15:guide id="5" pos="7537">
          <p15:clr>
            <a:srgbClr val="FBAE40"/>
          </p15:clr>
        </p15:guide>
        <p15:guide id="6" orient="horz" pos="142">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29" name="Content Placeholder 2">
            <a:extLst>
              <a:ext uri="{FF2B5EF4-FFF2-40B4-BE49-F238E27FC236}">
                <a16:creationId xmlns:a16="http://schemas.microsoft.com/office/drawing/2014/main" id="{1FAE0C34-9220-45F0-9FC2-9FE7C994E7BD}"/>
              </a:ext>
            </a:extLst>
          </p:cNvPr>
          <p:cNvSpPr>
            <a:spLocks noGrp="1"/>
          </p:cNvSpPr>
          <p:nvPr>
            <p:ph idx="1"/>
          </p:nvPr>
        </p:nvSpPr>
        <p:spPr>
          <a:xfrm>
            <a:off x="518678" y="1671924"/>
            <a:ext cx="10835122" cy="450503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07459636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4" name="Content Placeholder 2">
            <a:extLst>
              <a:ext uri="{FF2B5EF4-FFF2-40B4-BE49-F238E27FC236}">
                <a16:creationId xmlns:a16="http://schemas.microsoft.com/office/drawing/2014/main" id="{217F9213-0142-420B-A84D-C5627A0C81E4}"/>
              </a:ext>
            </a:extLst>
          </p:cNvPr>
          <p:cNvSpPr>
            <a:spLocks noGrp="1"/>
          </p:cNvSpPr>
          <p:nvPr>
            <p:ph sz="half" idx="1"/>
          </p:nvPr>
        </p:nvSpPr>
        <p:spPr>
          <a:xfrm>
            <a:off x="529687" y="1651044"/>
            <a:ext cx="5181600" cy="452591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3">
            <a:extLst>
              <a:ext uri="{FF2B5EF4-FFF2-40B4-BE49-F238E27FC236}">
                <a16:creationId xmlns:a16="http://schemas.microsoft.com/office/drawing/2014/main" id="{8014328B-D576-4B5C-A4AE-CF98318929FE}"/>
              </a:ext>
            </a:extLst>
          </p:cNvPr>
          <p:cNvSpPr>
            <a:spLocks noGrp="1"/>
          </p:cNvSpPr>
          <p:nvPr>
            <p:ph sz="half" idx="2"/>
          </p:nvPr>
        </p:nvSpPr>
        <p:spPr>
          <a:xfrm>
            <a:off x="6172200" y="1651044"/>
            <a:ext cx="5181600" cy="452591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8473770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8" name="Text Placeholder 2">
            <a:extLst>
              <a:ext uri="{FF2B5EF4-FFF2-40B4-BE49-F238E27FC236}">
                <a16:creationId xmlns:a16="http://schemas.microsoft.com/office/drawing/2014/main" id="{82BFF385-445D-4DBB-9773-F99669415884}"/>
              </a:ext>
            </a:extLst>
          </p:cNvPr>
          <p:cNvSpPr>
            <a:spLocks noGrp="1"/>
          </p:cNvSpPr>
          <p:nvPr>
            <p:ph type="body" idx="1"/>
          </p:nvPr>
        </p:nvSpPr>
        <p:spPr>
          <a:xfrm>
            <a:off x="518678" y="1681163"/>
            <a:ext cx="5382501" cy="823912"/>
          </a:xfrm>
          <a:prstGeom prst="rect">
            <a:avLst/>
          </a:prstGeom>
        </p:spPr>
        <p:txBody>
          <a:bodyPr anchor="b"/>
          <a:lstStyle>
            <a:lvl1pPr marL="0" indent="0">
              <a:buNone/>
              <a:defRPr lang="en-US" b="1" dirty="0">
                <a:solidFill>
                  <a:schemeClr val="bg1"/>
                </a:solidFill>
              </a:defRPr>
            </a:lvl1pPr>
          </a:lstStyle>
          <a:p>
            <a:pPr marL="228600" lvl="0" indent="-228600"/>
            <a:r>
              <a:rPr lang="en-US" noProof="0"/>
              <a:t>Click to edit Master text styles</a:t>
            </a:r>
          </a:p>
        </p:txBody>
      </p:sp>
      <p:sp>
        <p:nvSpPr>
          <p:cNvPr id="20" name="Text Placeholder 4">
            <a:extLst>
              <a:ext uri="{FF2B5EF4-FFF2-40B4-BE49-F238E27FC236}">
                <a16:creationId xmlns:a16="http://schemas.microsoft.com/office/drawing/2014/main" id="{311B1CFE-1B35-4B5C-B40A-DC5ADF211B5C}"/>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1" name="Content Placeholder 5">
            <a:extLst>
              <a:ext uri="{FF2B5EF4-FFF2-40B4-BE49-F238E27FC236}">
                <a16:creationId xmlns:a16="http://schemas.microsoft.com/office/drawing/2014/main" id="{1CE840E8-D596-479D-AE97-E88F42DC1B13}"/>
              </a:ext>
            </a:extLst>
          </p:cNvPr>
          <p:cNvSpPr>
            <a:spLocks noGrp="1"/>
          </p:cNvSpPr>
          <p:nvPr>
            <p:ph sz="quarter" idx="4"/>
          </p:nvPr>
        </p:nvSpPr>
        <p:spPr>
          <a:xfrm>
            <a:off x="6172200" y="2505075"/>
            <a:ext cx="5183188" cy="368458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 name="Content Placeholder 3">
            <a:extLst>
              <a:ext uri="{FF2B5EF4-FFF2-40B4-BE49-F238E27FC236}">
                <a16:creationId xmlns:a16="http://schemas.microsoft.com/office/drawing/2014/main" id="{B9A68D25-B19E-4E84-B65D-596EE8382DAD}"/>
              </a:ext>
            </a:extLst>
          </p:cNvPr>
          <p:cNvSpPr>
            <a:spLocks noGrp="1"/>
          </p:cNvSpPr>
          <p:nvPr>
            <p:ph sz="half" idx="2"/>
          </p:nvPr>
        </p:nvSpPr>
        <p:spPr>
          <a:xfrm>
            <a:off x="518678" y="2505075"/>
            <a:ext cx="5391749" cy="368458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86069503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anchor="b">
            <a:normAutofit/>
          </a:bodyPr>
          <a:lstStyle>
            <a:lvl1pPr marL="0" indent="0" algn="r">
              <a:buFont typeface="Arial" panose="020B0604020202020204" pitchFamily="34" charset="0"/>
              <a:buNone/>
              <a:defRPr sz="4300" b="1">
                <a:solidFill>
                  <a:schemeClr val="accent1"/>
                </a:solidFill>
              </a:defRPr>
            </a:lvl1pPr>
          </a:lstStyle>
          <a:p>
            <a:r>
              <a:rPr lang="en-US" noProof="0"/>
              <a:t>Click To Edit Master 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a:lstStyle>
            <a:lvl1pPr marL="0" indent="0" algn="r">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4" name="Content Placeholder 2">
            <a:extLst>
              <a:ext uri="{FF2B5EF4-FFF2-40B4-BE49-F238E27FC236}">
                <a16:creationId xmlns:a16="http://schemas.microsoft.com/office/drawing/2014/main" id="{C9A1E80C-1A76-4D3E-92A1-846866867DE1}"/>
              </a:ext>
            </a:extLst>
          </p:cNvPr>
          <p:cNvSpPr>
            <a:spLocks noGrp="1"/>
          </p:cNvSpPr>
          <p:nvPr>
            <p:ph idx="1"/>
          </p:nvPr>
        </p:nvSpPr>
        <p:spPr>
          <a:xfrm>
            <a:off x="6161316" y="2290713"/>
            <a:ext cx="5803672" cy="4341862"/>
          </a:xfrm>
          <a:prstGeom prst="rect">
            <a:avLst/>
          </a:prstGeo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700659753"/>
      </p:ext>
    </p:extLst>
  </p:cSld>
  <p:clrMapOvr>
    <a:masterClrMapping/>
  </p:clrMapOvr>
  <p:extLst>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anchor="b">
            <a:normAutofit/>
          </a:bodyPr>
          <a:lstStyle>
            <a:lvl1pPr marL="0" indent="0" algn="r">
              <a:buFont typeface="Arial" panose="020B0604020202020204" pitchFamily="34" charset="0"/>
              <a:buNone/>
              <a:defRPr sz="4300" b="1">
                <a:solidFill>
                  <a:schemeClr val="accent1"/>
                </a:solidFill>
              </a:defRPr>
            </a:lvl1pPr>
          </a:lstStyle>
          <a:p>
            <a:r>
              <a:rPr lang="en-US" noProof="0"/>
              <a:t>Click To Edit Master 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a:lstStyle>
            <a:lvl1pPr marL="0" indent="0" algn="r">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2" name="Picture Placeholder 2">
            <a:extLst>
              <a:ext uri="{FF2B5EF4-FFF2-40B4-BE49-F238E27FC236}">
                <a16:creationId xmlns:a16="http://schemas.microsoft.com/office/drawing/2014/main" id="{22728E0A-430E-4C6A-BF56-06FA8510F29F}"/>
              </a:ext>
            </a:extLst>
          </p:cNvPr>
          <p:cNvSpPr>
            <a:spLocks noGrp="1"/>
          </p:cNvSpPr>
          <p:nvPr>
            <p:ph type="pic" idx="1"/>
          </p:nvPr>
        </p:nvSpPr>
        <p:spPr>
          <a:xfrm>
            <a:off x="6249970" y="2271860"/>
            <a:ext cx="5715017" cy="436071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3390840366"/>
      </p:ext>
    </p:extLst>
  </p:cSld>
  <p:clrMapOvr>
    <a:masterClrMapping/>
  </p:clrMapOvr>
  <p:extLst>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37A5C384-78D0-4088-9411-AB6790574770}"/>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extBox 17">
            <a:extLst>
              <a:ext uri="{FF2B5EF4-FFF2-40B4-BE49-F238E27FC236}">
                <a16:creationId xmlns:a16="http://schemas.microsoft.com/office/drawing/2014/main" id="{CC52C5C1-EC33-44C1-9D54-A1058BBF1812}"/>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6" name="Group 25">
            <a:extLst>
              <a:ext uri="{FF2B5EF4-FFF2-40B4-BE49-F238E27FC236}">
                <a16:creationId xmlns:a16="http://schemas.microsoft.com/office/drawing/2014/main" id="{8A0030CD-8C9E-4AA5-8C5D-F9B2EDB7E17A}"/>
              </a:ext>
            </a:extLst>
          </p:cNvPr>
          <p:cNvGrpSpPr/>
          <p:nvPr userDrawn="1"/>
        </p:nvGrpSpPr>
        <p:grpSpPr>
          <a:xfrm flipH="1">
            <a:off x="7561328" y="0"/>
            <a:ext cx="4831840" cy="3541007"/>
            <a:chOff x="-192127" y="-2"/>
            <a:chExt cx="4831840" cy="3367272"/>
          </a:xfrm>
        </p:grpSpPr>
        <p:sp>
          <p:nvSpPr>
            <p:cNvPr id="27" name="Diagonal Stripe 26">
              <a:extLst>
                <a:ext uri="{FF2B5EF4-FFF2-40B4-BE49-F238E27FC236}">
                  <a16:creationId xmlns:a16="http://schemas.microsoft.com/office/drawing/2014/main" id="{872EE65E-EE50-4A3E-861E-1D6C241CB8EA}"/>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E76AD1EF-E06C-4D3C-9693-26844D01C83C}"/>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Parallelogram 28">
              <a:extLst>
                <a:ext uri="{FF2B5EF4-FFF2-40B4-BE49-F238E27FC236}">
                  <a16:creationId xmlns:a16="http://schemas.microsoft.com/office/drawing/2014/main" id="{57D44C42-44C0-420A-A125-9B1A979D4F56}"/>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Parallelogram 29">
            <a:extLst>
              <a:ext uri="{FF2B5EF4-FFF2-40B4-BE49-F238E27FC236}">
                <a16:creationId xmlns:a16="http://schemas.microsoft.com/office/drawing/2014/main" id="{406089BB-36DC-4E23-B215-527A8A18FCF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578C43A6-50C6-704E-BADC-6D83BADE7316}"/>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ED91439B-965F-3548-AF77-89501B24F600}"/>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3419906843"/>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5BB0367-1AFD-4191-AB6F-E9815D136F63}"/>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TextBox 20">
            <a:extLst>
              <a:ext uri="{FF2B5EF4-FFF2-40B4-BE49-F238E27FC236}">
                <a16:creationId xmlns:a16="http://schemas.microsoft.com/office/drawing/2014/main" id="{7E8A2C98-F26E-415A-B931-1B89CA46C1CF}"/>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7" name="Group 26">
            <a:extLst>
              <a:ext uri="{FF2B5EF4-FFF2-40B4-BE49-F238E27FC236}">
                <a16:creationId xmlns:a16="http://schemas.microsoft.com/office/drawing/2014/main" id="{1B2FB48C-0C70-4DBE-B904-A134B6644DD3}"/>
              </a:ext>
            </a:extLst>
          </p:cNvPr>
          <p:cNvGrpSpPr/>
          <p:nvPr userDrawn="1"/>
        </p:nvGrpSpPr>
        <p:grpSpPr>
          <a:xfrm flipH="1">
            <a:off x="7561328" y="0"/>
            <a:ext cx="4831840" cy="3541007"/>
            <a:chOff x="-192127" y="-2"/>
            <a:chExt cx="4831840" cy="3367272"/>
          </a:xfrm>
        </p:grpSpPr>
        <p:sp>
          <p:nvSpPr>
            <p:cNvPr id="28" name="Diagonal Stripe 27">
              <a:extLst>
                <a:ext uri="{FF2B5EF4-FFF2-40B4-BE49-F238E27FC236}">
                  <a16:creationId xmlns:a16="http://schemas.microsoft.com/office/drawing/2014/main" id="{4F2E2158-1E6E-4E0D-BDAB-B20041C7361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9" name="Straight Connector 28">
              <a:extLst>
                <a:ext uri="{FF2B5EF4-FFF2-40B4-BE49-F238E27FC236}">
                  <a16:creationId xmlns:a16="http://schemas.microsoft.com/office/drawing/2014/main" id="{626D62DB-3A5A-4DA1-BFA4-D9E58676E86A}"/>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F5A729A7-3A5C-405C-AE06-180E7529E477}"/>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1" name="Parallelogram 30">
            <a:extLst>
              <a:ext uri="{FF2B5EF4-FFF2-40B4-BE49-F238E27FC236}">
                <a16:creationId xmlns:a16="http://schemas.microsoft.com/office/drawing/2014/main" id="{41E23981-B12A-4AC3-A030-337BBBA5E45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CB69A007-934D-7A4B-9EFA-82044EF4DC33}"/>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5A154DC2-98C7-4D4B-A17A-AA4731217F17}"/>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
        <p:nvSpPr>
          <p:cNvPr id="4" name="Title 3">
            <a:extLst>
              <a:ext uri="{FF2B5EF4-FFF2-40B4-BE49-F238E27FC236}">
                <a16:creationId xmlns:a16="http://schemas.microsoft.com/office/drawing/2014/main" id="{64D604A2-C574-42DB-B0C4-99715CAA10A7}"/>
              </a:ext>
            </a:extLst>
          </p:cNvPr>
          <p:cNvSpPr>
            <a:spLocks noGrp="1"/>
          </p:cNvSpPr>
          <p:nvPr>
            <p:ph type="title"/>
          </p:nvPr>
        </p:nvSpPr>
        <p:spPr>
          <a:xfrm>
            <a:off x="518678" y="209029"/>
            <a:ext cx="8330184" cy="1147968"/>
          </a:xfrm>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658419099"/>
      </p:ext>
    </p:extLst>
  </p:cSld>
  <p:clrMapOvr>
    <a:masterClrMapping/>
  </p:clrMapOvr>
  <p:extLst>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AB3FE-9015-40FD-A870-D81B5A86A5D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58918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BE95619-F380-48E7-9A1A-9908710D673D}"/>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5E4FAD24-D471-4A0C-A1B8-9A306C444751}"/>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arallelogram 11">
            <a:extLst>
              <a:ext uri="{FF2B5EF4-FFF2-40B4-BE49-F238E27FC236}">
                <a16:creationId xmlns:a16="http://schemas.microsoft.com/office/drawing/2014/main" id="{1F44FBF9-7BA4-45CE-B443-EA6D98CAF5BD}"/>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3" name="Straight Connector 12">
            <a:extLst>
              <a:ext uri="{FF2B5EF4-FFF2-40B4-BE49-F238E27FC236}">
                <a16:creationId xmlns:a16="http://schemas.microsoft.com/office/drawing/2014/main" id="{BDD0A5BB-E5AF-4A5D-BBA2-EDB68242BB96}"/>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B431AB3-A9A3-4CD3-809D-8B5C37D5EFF5}"/>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5" name="Parallelogram 14">
            <a:extLst>
              <a:ext uri="{FF2B5EF4-FFF2-40B4-BE49-F238E27FC236}">
                <a16:creationId xmlns:a16="http://schemas.microsoft.com/office/drawing/2014/main" id="{061EBEF0-7835-4046-88F9-9F63018B1AF7}"/>
              </a:ext>
            </a:extLst>
          </p:cNvPr>
          <p:cNvSpPr/>
          <p:nvPr userDrawn="1"/>
        </p:nvSpPr>
        <p:spPr>
          <a:xfrm>
            <a:off x="7754112" y="0"/>
            <a:ext cx="2258568" cy="742819"/>
          </a:xfrm>
          <a:prstGeom prst="parallelogram">
            <a:avLst>
              <a:gd name="adj" fmla="val 19585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16" name="Straight Connector 15">
            <a:extLst>
              <a:ext uri="{FF2B5EF4-FFF2-40B4-BE49-F238E27FC236}">
                <a16:creationId xmlns:a16="http://schemas.microsoft.com/office/drawing/2014/main" id="{A710E4C8-B8BD-4F24-85EB-4CF39C8B2A52}"/>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08571CB-6682-41E6-9ABB-CA83B4CE919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Parallelogram 17">
            <a:extLst>
              <a:ext uri="{FF2B5EF4-FFF2-40B4-BE49-F238E27FC236}">
                <a16:creationId xmlns:a16="http://schemas.microsoft.com/office/drawing/2014/main" id="{2467B971-1943-4CE0-9917-85535B414EC2}"/>
              </a:ext>
            </a:extLst>
          </p:cNvPr>
          <p:cNvSpPr/>
          <p:nvPr userDrawn="1"/>
        </p:nvSpPr>
        <p:spPr>
          <a:xfrm rot="19958790">
            <a:off x="-139035" y="3407045"/>
            <a:ext cx="1438399" cy="236580"/>
          </a:xfrm>
          <a:prstGeom prst="parallelogram">
            <a:avLst>
              <a:gd name="adj" fmla="val 5321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526721991"/>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4/29/2021</a:t>
            </a:fld>
            <a:endParaRPr lang="en-US" dirty="0"/>
          </a:p>
        </p:txBody>
      </p:sp>
      <p:sp>
        <p:nvSpPr>
          <p:cNvPr id="6" name="Footer Placeholder 5"/>
          <p:cNvSpPr>
            <a:spLocks noGrp="1"/>
          </p:cNvSpPr>
          <p:nvPr>
            <p:ph type="ftr" sz="quarter" idx="11"/>
          </p:nvPr>
        </p:nvSpPr>
        <p:spPr/>
        <p:txBody>
          <a:bodyPr/>
          <a:lstStyle/>
          <a:p>
            <a:r>
              <a:rPr lang="en-US" noProof="0"/>
              <a:t>Add a footer</a:t>
            </a:r>
            <a:endParaRPr lang="en-US" noProof="0" dirty="0"/>
          </a:p>
        </p:txBody>
      </p:sp>
      <p:sp>
        <p:nvSpPr>
          <p:cNvPr id="7" name="Slide Number Placeholder 6"/>
          <p:cNvSpPr>
            <a:spLocks noGrp="1"/>
          </p:cNvSpPr>
          <p:nvPr>
            <p:ph type="sldNum" sz="quarter" idx="12"/>
          </p:nvPr>
        </p:nvSpPr>
        <p:spPr/>
        <p:txBody>
          <a:bodyPr/>
          <a:lstStyle/>
          <a:p>
            <a:fld id="{8699F50C-BE38-4BD0-BA84-9B090E1F2B9B}" type="slidenum">
              <a:rPr lang="en-US" noProof="0" smtClean="0"/>
              <a:t>‹#›</a:t>
            </a:fld>
            <a:endParaRPr lang="en-US" noProof="0" dirty="0"/>
          </a:p>
        </p:txBody>
      </p:sp>
      <p:sp>
        <p:nvSpPr>
          <p:cNvPr id="9" name="Rectangle 8">
            <a:extLst>
              <a:ext uri="{FF2B5EF4-FFF2-40B4-BE49-F238E27FC236}">
                <a16:creationId xmlns:a16="http://schemas.microsoft.com/office/drawing/2014/main" id="{86D6FBBE-7D6D-41BF-AA7D-FA961A4A5E64}"/>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0" name="Straight Connector 9">
            <a:extLst>
              <a:ext uri="{FF2B5EF4-FFF2-40B4-BE49-F238E27FC236}">
                <a16:creationId xmlns:a16="http://schemas.microsoft.com/office/drawing/2014/main" id="{DB682C54-50D8-4481-8A93-A80A4AF892C5}"/>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24564040-1D4D-44DD-8DE1-D931B50129C8}"/>
              </a:ext>
            </a:extLst>
          </p:cNvPr>
          <p:cNvGrpSpPr/>
          <p:nvPr userDrawn="1"/>
        </p:nvGrpSpPr>
        <p:grpSpPr>
          <a:xfrm flipH="1">
            <a:off x="7561328" y="0"/>
            <a:ext cx="4831840" cy="3541007"/>
            <a:chOff x="-192127" y="-2"/>
            <a:chExt cx="4831840" cy="3367272"/>
          </a:xfrm>
        </p:grpSpPr>
        <p:sp>
          <p:nvSpPr>
            <p:cNvPr id="12" name="Diagonal Stripe 11">
              <a:extLst>
                <a:ext uri="{FF2B5EF4-FFF2-40B4-BE49-F238E27FC236}">
                  <a16:creationId xmlns:a16="http://schemas.microsoft.com/office/drawing/2014/main" id="{B6629590-1CE6-45EB-837F-40A9589EF03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13" name="Straight Connector 12">
              <a:extLst>
                <a:ext uri="{FF2B5EF4-FFF2-40B4-BE49-F238E27FC236}">
                  <a16:creationId xmlns:a16="http://schemas.microsoft.com/office/drawing/2014/main" id="{4C87ACB4-DF75-49C1-BE1B-49440AC62011}"/>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Parallelogram 13">
              <a:extLst>
                <a:ext uri="{FF2B5EF4-FFF2-40B4-BE49-F238E27FC236}">
                  <a16:creationId xmlns:a16="http://schemas.microsoft.com/office/drawing/2014/main" id="{2656FA2A-97C8-4D8E-B337-6DA53589F66B}"/>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5" name="TextBox 14">
            <a:extLst>
              <a:ext uri="{FF2B5EF4-FFF2-40B4-BE49-F238E27FC236}">
                <a16:creationId xmlns:a16="http://schemas.microsoft.com/office/drawing/2014/main" id="{26EEDD00-50E3-4B58-B9CD-58040CCEDD31}"/>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16" name="Parallelogram 15">
            <a:extLst>
              <a:ext uri="{FF2B5EF4-FFF2-40B4-BE49-F238E27FC236}">
                <a16:creationId xmlns:a16="http://schemas.microsoft.com/office/drawing/2014/main" id="{6F4814BE-F5DD-481B-818C-990C09C768C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Tree>
    <p:extLst>
      <p:ext uri="{BB962C8B-B14F-4D97-AF65-F5344CB8AC3E}">
        <p14:creationId xmlns:p14="http://schemas.microsoft.com/office/powerpoint/2010/main" val="322287741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smtClean="0"/>
              <a:t>4/29/2021</a:t>
            </a:fld>
            <a:endParaRPr lang="en-US" dirty="0"/>
          </a:p>
        </p:txBody>
      </p:sp>
      <p:sp>
        <p:nvSpPr>
          <p:cNvPr id="8" name="Footer Placeholder 7"/>
          <p:cNvSpPr>
            <a:spLocks noGrp="1"/>
          </p:cNvSpPr>
          <p:nvPr>
            <p:ph type="ftr" sz="quarter" idx="11"/>
          </p:nvPr>
        </p:nvSpPr>
        <p:spPr/>
        <p:txBody>
          <a:bodyPr/>
          <a:lstStyle/>
          <a:p>
            <a:r>
              <a:rPr lang="en-US" noProof="0"/>
              <a:t>Add a footer</a:t>
            </a:r>
            <a:endParaRPr lang="en-US" noProof="0" dirty="0"/>
          </a:p>
        </p:txBody>
      </p:sp>
      <p:sp>
        <p:nvSpPr>
          <p:cNvPr id="9" name="Slide Number Placeholder 8"/>
          <p:cNvSpPr>
            <a:spLocks noGrp="1"/>
          </p:cNvSpPr>
          <p:nvPr>
            <p:ph type="sldNum" sz="quarter" idx="12"/>
          </p:nvPr>
        </p:nvSpPr>
        <p:spPr/>
        <p:txBody>
          <a:bodyPr/>
          <a:lstStyle/>
          <a:p>
            <a:fld id="{8699F50C-BE38-4BD0-BA84-9B090E1F2B9B}" type="slidenum">
              <a:rPr lang="en-US" noProof="0" smtClean="0"/>
              <a:t>‹#›</a:t>
            </a:fld>
            <a:endParaRPr lang="en-US" noProof="0" dirty="0"/>
          </a:p>
        </p:txBody>
      </p:sp>
      <p:sp>
        <p:nvSpPr>
          <p:cNvPr id="11" name="Rectangle 10">
            <a:extLst>
              <a:ext uri="{FF2B5EF4-FFF2-40B4-BE49-F238E27FC236}">
                <a16:creationId xmlns:a16="http://schemas.microsoft.com/office/drawing/2014/main" id="{00BC1E83-9242-41A4-BAD6-AA0C03791AA0}"/>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2" name="Straight Connector 11">
            <a:extLst>
              <a:ext uri="{FF2B5EF4-FFF2-40B4-BE49-F238E27FC236}">
                <a16:creationId xmlns:a16="http://schemas.microsoft.com/office/drawing/2014/main" id="{910DBB1E-831C-40A5-9407-9AF34AC4D84F}"/>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3C6D6135-8F49-417C-9E1C-5E0A413CBC91}"/>
              </a:ext>
            </a:extLst>
          </p:cNvPr>
          <p:cNvGrpSpPr/>
          <p:nvPr userDrawn="1"/>
        </p:nvGrpSpPr>
        <p:grpSpPr>
          <a:xfrm flipH="1">
            <a:off x="7561328" y="0"/>
            <a:ext cx="4831840" cy="3541007"/>
            <a:chOff x="-192127" y="-2"/>
            <a:chExt cx="4831840" cy="3367272"/>
          </a:xfrm>
        </p:grpSpPr>
        <p:sp>
          <p:nvSpPr>
            <p:cNvPr id="14" name="Diagonal Stripe 13">
              <a:extLst>
                <a:ext uri="{FF2B5EF4-FFF2-40B4-BE49-F238E27FC236}">
                  <a16:creationId xmlns:a16="http://schemas.microsoft.com/office/drawing/2014/main" id="{454F487C-8177-4D0C-A5D3-4018360C7D81}"/>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15" name="Straight Connector 14">
              <a:extLst>
                <a:ext uri="{FF2B5EF4-FFF2-40B4-BE49-F238E27FC236}">
                  <a16:creationId xmlns:a16="http://schemas.microsoft.com/office/drawing/2014/main" id="{4EB3716F-5832-4221-8AD0-7F879735901D}"/>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Parallelogram 15">
              <a:extLst>
                <a:ext uri="{FF2B5EF4-FFF2-40B4-BE49-F238E27FC236}">
                  <a16:creationId xmlns:a16="http://schemas.microsoft.com/office/drawing/2014/main" id="{8554A02F-AEC5-40D4-8BBC-A356A0D6A965}"/>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TextBox 16">
            <a:extLst>
              <a:ext uri="{FF2B5EF4-FFF2-40B4-BE49-F238E27FC236}">
                <a16:creationId xmlns:a16="http://schemas.microsoft.com/office/drawing/2014/main" id="{4255863E-CC17-41C1-A437-2B361AA37F9E}"/>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18" name="Parallelogram 17">
            <a:extLst>
              <a:ext uri="{FF2B5EF4-FFF2-40B4-BE49-F238E27FC236}">
                <a16:creationId xmlns:a16="http://schemas.microsoft.com/office/drawing/2014/main" id="{CC669F03-1954-4BFA-A4A9-85F28E6FDE6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Tree>
    <p:extLst>
      <p:ext uri="{BB962C8B-B14F-4D97-AF65-F5344CB8AC3E}">
        <p14:creationId xmlns:p14="http://schemas.microsoft.com/office/powerpoint/2010/main" val="18011936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smtClean="0"/>
              <a:t>4/29/2021</a:t>
            </a:fld>
            <a:endParaRPr lang="en-US" dirty="0"/>
          </a:p>
        </p:txBody>
      </p:sp>
      <p:sp>
        <p:nvSpPr>
          <p:cNvPr id="4" name="Footer Placeholder 3"/>
          <p:cNvSpPr>
            <a:spLocks noGrp="1"/>
          </p:cNvSpPr>
          <p:nvPr>
            <p:ph type="ftr" sz="quarter" idx="11"/>
          </p:nvPr>
        </p:nvSpPr>
        <p:spPr/>
        <p:txBody>
          <a:bodyPr/>
          <a:lstStyle/>
          <a:p>
            <a:r>
              <a:rPr lang="en-US" noProof="0"/>
              <a:t>Add a footer</a:t>
            </a:r>
            <a:endParaRPr lang="en-US" noProof="0" dirty="0"/>
          </a:p>
        </p:txBody>
      </p:sp>
      <p:sp>
        <p:nvSpPr>
          <p:cNvPr id="5" name="Slide Number Placeholder 4"/>
          <p:cNvSpPr>
            <a:spLocks noGrp="1"/>
          </p:cNvSpPr>
          <p:nvPr>
            <p:ph type="sldNum" sz="quarter" idx="12"/>
          </p:nvPr>
        </p:nvSpPr>
        <p:spPr/>
        <p:txBody>
          <a:bodyPr/>
          <a:lstStyle/>
          <a:p>
            <a:fld id="{8699F50C-BE38-4BD0-BA84-9B090E1F2B9B}" type="slidenum">
              <a:rPr lang="en-US" noProof="0" smtClean="0"/>
              <a:t>‹#›</a:t>
            </a:fld>
            <a:endParaRPr lang="en-US" noProof="0" dirty="0"/>
          </a:p>
        </p:txBody>
      </p:sp>
      <p:sp>
        <p:nvSpPr>
          <p:cNvPr id="6" name="Rectangle 5">
            <a:extLst>
              <a:ext uri="{FF2B5EF4-FFF2-40B4-BE49-F238E27FC236}">
                <a16:creationId xmlns:a16="http://schemas.microsoft.com/office/drawing/2014/main" id="{11BA7BE2-28FA-4F61-B8F8-3F3169E9841B}"/>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TextBox 6">
            <a:extLst>
              <a:ext uri="{FF2B5EF4-FFF2-40B4-BE49-F238E27FC236}">
                <a16:creationId xmlns:a16="http://schemas.microsoft.com/office/drawing/2014/main" id="{78A98CF9-17E4-40D2-883A-36FE1A3AB337}"/>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8" name="Group 7">
            <a:extLst>
              <a:ext uri="{FF2B5EF4-FFF2-40B4-BE49-F238E27FC236}">
                <a16:creationId xmlns:a16="http://schemas.microsoft.com/office/drawing/2014/main" id="{A9E10081-5FB4-40DD-85D6-CFC5A15F651E}"/>
              </a:ext>
            </a:extLst>
          </p:cNvPr>
          <p:cNvGrpSpPr/>
          <p:nvPr userDrawn="1"/>
        </p:nvGrpSpPr>
        <p:grpSpPr>
          <a:xfrm flipH="1">
            <a:off x="7561328" y="0"/>
            <a:ext cx="4831840" cy="3541007"/>
            <a:chOff x="-192127" y="-2"/>
            <a:chExt cx="4831840" cy="3367272"/>
          </a:xfrm>
        </p:grpSpPr>
        <p:sp>
          <p:nvSpPr>
            <p:cNvPr id="9" name="Diagonal Stripe 8">
              <a:extLst>
                <a:ext uri="{FF2B5EF4-FFF2-40B4-BE49-F238E27FC236}">
                  <a16:creationId xmlns:a16="http://schemas.microsoft.com/office/drawing/2014/main" id="{27F531B2-8A45-4615-9553-569832DB30B2}"/>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10" name="Straight Connector 9">
              <a:extLst>
                <a:ext uri="{FF2B5EF4-FFF2-40B4-BE49-F238E27FC236}">
                  <a16:creationId xmlns:a16="http://schemas.microsoft.com/office/drawing/2014/main" id="{33096731-F008-43AA-B553-D20764582294}"/>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Parallelogram 10">
              <a:extLst>
                <a:ext uri="{FF2B5EF4-FFF2-40B4-BE49-F238E27FC236}">
                  <a16:creationId xmlns:a16="http://schemas.microsoft.com/office/drawing/2014/main" id="{9C36E155-E93B-4AAF-B05D-2BE9E56EEF94}"/>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2" name="Parallelogram 11">
            <a:extLst>
              <a:ext uri="{FF2B5EF4-FFF2-40B4-BE49-F238E27FC236}">
                <a16:creationId xmlns:a16="http://schemas.microsoft.com/office/drawing/2014/main" id="{59F9ABDB-C817-4815-8833-E913C3A54386}"/>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Tree>
    <p:extLst>
      <p:ext uri="{BB962C8B-B14F-4D97-AF65-F5344CB8AC3E}">
        <p14:creationId xmlns:p14="http://schemas.microsoft.com/office/powerpoint/2010/main" val="697409348"/>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6E91E96-98B0-4413-9547-46F3504108EF}" type="datetimeFigureOut">
              <a:rPr lang="en-US" smtClean="0"/>
              <a:t>4/29/2021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noProof="0"/>
              <a:t>Add a footer</a:t>
            </a:r>
            <a:endParaRPr lang="en-US" noProof="0" dirty="0"/>
          </a:p>
        </p:txBody>
      </p:sp>
      <p:sp>
        <p:nvSpPr>
          <p:cNvPr id="9" name="Slide Number Placeholder 8"/>
          <p:cNvSpPr>
            <a:spLocks noGrp="1"/>
          </p:cNvSpPr>
          <p:nvPr>
            <p:ph type="sldNum" sz="quarter" idx="12"/>
          </p:nvPr>
        </p:nvSpPr>
        <p:spPr/>
        <p:txBody>
          <a:bodyPr/>
          <a:lstStyle/>
          <a:p>
            <a:fld id="{8699F50C-BE38-4BD0-BA84-9B090E1F2B9B}" type="slidenum">
              <a:rPr lang="en-US" noProof="0" smtClean="0"/>
              <a:t>‹#›</a:t>
            </a:fld>
            <a:endParaRPr lang="en-US" noProof="0" dirty="0"/>
          </a:p>
        </p:txBody>
      </p:sp>
      <p:sp>
        <p:nvSpPr>
          <p:cNvPr id="10" name="Rectangle 9">
            <a:extLst>
              <a:ext uri="{FF2B5EF4-FFF2-40B4-BE49-F238E27FC236}">
                <a16:creationId xmlns:a16="http://schemas.microsoft.com/office/drawing/2014/main" id="{B05D79C4-3B46-44FE-8A02-FD5C8524B00D}"/>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extBox 10">
            <a:extLst>
              <a:ext uri="{FF2B5EF4-FFF2-40B4-BE49-F238E27FC236}">
                <a16:creationId xmlns:a16="http://schemas.microsoft.com/office/drawing/2014/main" id="{EEBAD3FC-F041-4682-891C-13564D53EA19}"/>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12" name="Group 11">
            <a:extLst>
              <a:ext uri="{FF2B5EF4-FFF2-40B4-BE49-F238E27FC236}">
                <a16:creationId xmlns:a16="http://schemas.microsoft.com/office/drawing/2014/main" id="{EE725D5E-1EFA-4B9A-A6E7-E8772E96B3C9}"/>
              </a:ext>
            </a:extLst>
          </p:cNvPr>
          <p:cNvGrpSpPr/>
          <p:nvPr userDrawn="1"/>
        </p:nvGrpSpPr>
        <p:grpSpPr>
          <a:xfrm flipH="1">
            <a:off x="7561328" y="0"/>
            <a:ext cx="4831840" cy="3541007"/>
            <a:chOff x="-192127" y="-2"/>
            <a:chExt cx="4831840" cy="3367272"/>
          </a:xfrm>
        </p:grpSpPr>
        <p:sp>
          <p:nvSpPr>
            <p:cNvPr id="13" name="Diagonal Stripe 12">
              <a:extLst>
                <a:ext uri="{FF2B5EF4-FFF2-40B4-BE49-F238E27FC236}">
                  <a16:creationId xmlns:a16="http://schemas.microsoft.com/office/drawing/2014/main" id="{1AC438AA-795B-4B7B-B035-362801957CF9}"/>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14" name="Straight Connector 13">
              <a:extLst>
                <a:ext uri="{FF2B5EF4-FFF2-40B4-BE49-F238E27FC236}">
                  <a16:creationId xmlns:a16="http://schemas.microsoft.com/office/drawing/2014/main" id="{20A932E4-7E10-46FF-8284-DDF56363878E}"/>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Parallelogram 14">
              <a:extLst>
                <a:ext uri="{FF2B5EF4-FFF2-40B4-BE49-F238E27FC236}">
                  <a16:creationId xmlns:a16="http://schemas.microsoft.com/office/drawing/2014/main" id="{CBC89E2E-4099-40B8-97D6-09615CAEFA6F}"/>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6" name="Parallelogram 15">
            <a:extLst>
              <a:ext uri="{FF2B5EF4-FFF2-40B4-BE49-F238E27FC236}">
                <a16:creationId xmlns:a16="http://schemas.microsoft.com/office/drawing/2014/main" id="{B7498AF0-9E7C-47E3-A328-B6D547EA98CC}"/>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Tree>
    <p:extLst>
      <p:ext uri="{BB962C8B-B14F-4D97-AF65-F5344CB8AC3E}">
        <p14:creationId xmlns:p14="http://schemas.microsoft.com/office/powerpoint/2010/main" val="3299089981"/>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5C68B11-C5A8-448C-8CE9-B1A273C79CFC}" type="datetimeFigureOut">
              <a:rPr lang="en-US" smtClean="0"/>
              <a:t>4/29/2021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t>‹#›</a:t>
            </a:fld>
            <a:endParaRPr lang="en-US" dirty="0"/>
          </a:p>
        </p:txBody>
      </p:sp>
      <p:sp>
        <p:nvSpPr>
          <p:cNvPr id="10" name="Rectangle 9">
            <a:extLst>
              <a:ext uri="{FF2B5EF4-FFF2-40B4-BE49-F238E27FC236}">
                <a16:creationId xmlns:a16="http://schemas.microsoft.com/office/drawing/2014/main" id="{A4C56F56-8FE7-4D8D-9E26-2551CE2DB9E3}"/>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479BB33F-588E-4B54-B320-2065DA5DDEB0}"/>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2" name="Straight Connector 11">
            <a:extLst>
              <a:ext uri="{FF2B5EF4-FFF2-40B4-BE49-F238E27FC236}">
                <a16:creationId xmlns:a16="http://schemas.microsoft.com/office/drawing/2014/main" id="{7F01E40D-0B4D-43E7-AF6D-774B8495D9CE}"/>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07AE263-AC69-45FA-B1B9-E07E44996E6F}"/>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6E7A6C-25E8-41A7-8066-1E9E2D2EF683}"/>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573496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4/29/2021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
        <p:nvSpPr>
          <p:cNvPr id="10" name="Rectangle 9">
            <a:extLst>
              <a:ext uri="{FF2B5EF4-FFF2-40B4-BE49-F238E27FC236}">
                <a16:creationId xmlns:a16="http://schemas.microsoft.com/office/drawing/2014/main" id="{52494A81-28BA-4C92-A774-CDB24A8CFF84}"/>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F89FD2F2-7A40-4413-8E18-BE77B83A7CEE}"/>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2" name="Straight Connector 11">
            <a:extLst>
              <a:ext uri="{FF2B5EF4-FFF2-40B4-BE49-F238E27FC236}">
                <a16:creationId xmlns:a16="http://schemas.microsoft.com/office/drawing/2014/main" id="{0ECF3523-AC9D-4E8B-945B-65534FCDE258}"/>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A8887F1-CD51-4234-88FE-72A403CE1F67}"/>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2F1A624-71B5-4249-AD71-C72E59A2660F}"/>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3594073"/>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0298CD5-6C1E-4009-B41F-6DF62E31D3BE}" type="datetimeFigureOut">
              <a:rPr lang="en-US" smtClean="0"/>
              <a:pPr/>
              <a:t>4/29/2021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noProof="0"/>
              <a:t>Add a footer</a:t>
            </a:r>
            <a:endParaRPr lang="en-US" noProof="0"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699F50C-BE38-4BD0-BA84-9B090E1F2B9B}" type="slidenum">
              <a:rPr lang="en-US" noProof="0" smtClean="0"/>
              <a:pPr/>
              <a:t>‹#›</a:t>
            </a:fld>
            <a:endParaRPr lang="en-US" noProof="0"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1505729"/>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 id="2147483791" r:id="rId12"/>
    <p:sldLayoutId id="2147483792" r:id="rId13"/>
    <p:sldLayoutId id="2147483793" r:id="rId14"/>
    <p:sldLayoutId id="2147483651" r:id="rId15"/>
    <p:sldLayoutId id="2147483706" r:id="rId16"/>
    <p:sldLayoutId id="2147483708" r:id="rId17"/>
    <p:sldLayoutId id="2147483704" r:id="rId18"/>
    <p:sldLayoutId id="2147483689" r:id="rId19"/>
    <p:sldLayoutId id="2147483710" r:id="rId20"/>
    <p:sldLayoutId id="2147483709" r:id="rId21"/>
    <p:sldLayoutId id="2147483711" r:id="rId22"/>
    <p:sldLayoutId id="2147483712" r:id="rId23"/>
    <p:sldLayoutId id="2147483713" r:id="rId24"/>
    <p:sldLayoutId id="2147483714" r:id="rId25"/>
    <p:sldLayoutId id="2147483715" r:id="rId26"/>
    <p:sldLayoutId id="2147483692" r:id="rId27"/>
    <p:sldLayoutId id="2147483697" r:id="rId28"/>
    <p:sldLayoutId id="2147483674" r:id="rId29"/>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5.pn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Building image">
            <a:extLst>
              <a:ext uri="{FF2B5EF4-FFF2-40B4-BE49-F238E27FC236}">
                <a16:creationId xmlns:a16="http://schemas.microsoft.com/office/drawing/2014/main" id="{257F6BCE-75BB-4ECD-BEA5-21C36A9CC0E9}"/>
              </a:ext>
              <a:ext uri="{C183D7F6-B498-43B3-948B-1728B52AA6E4}">
                <adec:decorative xmlns:adec="http://schemas.microsoft.com/office/drawing/2017/decorative" val="0"/>
              </a:ext>
            </a:extLst>
          </p:cNvPr>
          <p:cNvPicPr>
            <a:picLocks noGrp="1" noChangeAspect="1"/>
          </p:cNvPicPr>
          <p:nvPr>
            <p:ph type="pic" sz="quarter" idx="13"/>
          </p:nvPr>
        </p:nvPicPr>
        <p:blipFill>
          <a:blip r:embed="rId4"/>
          <a:srcRect l="20784" r="20784"/>
          <a:stretch>
            <a:fillRect/>
          </a:stretch>
        </p:blipFill>
        <p:spPr/>
      </p:pic>
      <p:sp>
        <p:nvSpPr>
          <p:cNvPr id="2" name="Title 1">
            <a:extLst>
              <a:ext uri="{FF2B5EF4-FFF2-40B4-BE49-F238E27FC236}">
                <a16:creationId xmlns:a16="http://schemas.microsoft.com/office/drawing/2014/main" id="{3D638ACE-163E-40EB-A458-E794C67EA2A6}"/>
              </a:ext>
            </a:extLst>
          </p:cNvPr>
          <p:cNvSpPr>
            <a:spLocks noGrp="1"/>
          </p:cNvSpPr>
          <p:nvPr>
            <p:ph type="ctrTitle"/>
          </p:nvPr>
        </p:nvSpPr>
        <p:spPr/>
        <p:txBody>
          <a:bodyPr>
            <a:normAutofit/>
          </a:bodyPr>
          <a:lstStyle/>
          <a:p>
            <a:r>
              <a:rPr lang="en-US" sz="4800" u="none" strike="noStrike" baseline="0" dirty="0">
                <a:latin typeface="Agency FB" panose="020B0503020202020204" pitchFamily="34" charset="0"/>
              </a:rPr>
              <a:t>Air Quality Database Management System</a:t>
            </a:r>
            <a:endParaRPr lang="en-US" sz="4800" dirty="0">
              <a:latin typeface="Agency FB" panose="020B0503020202020204" pitchFamily="34" charset="0"/>
            </a:endParaRPr>
          </a:p>
        </p:txBody>
      </p:sp>
      <p:sp>
        <p:nvSpPr>
          <p:cNvPr id="3" name="Subtitle 2">
            <a:extLst>
              <a:ext uri="{FF2B5EF4-FFF2-40B4-BE49-F238E27FC236}">
                <a16:creationId xmlns:a16="http://schemas.microsoft.com/office/drawing/2014/main" id="{5C9205DF-8F5E-49F7-B00E-6F58293F5130}"/>
              </a:ext>
            </a:extLst>
          </p:cNvPr>
          <p:cNvSpPr>
            <a:spLocks noGrp="1"/>
          </p:cNvSpPr>
          <p:nvPr>
            <p:ph type="subTitle" idx="1"/>
          </p:nvPr>
        </p:nvSpPr>
        <p:spPr>
          <a:xfrm>
            <a:off x="6375721" y="3794886"/>
            <a:ext cx="4854339" cy="1257574"/>
          </a:xfrm>
        </p:spPr>
        <p:txBody>
          <a:bodyPr>
            <a:noAutofit/>
          </a:bodyPr>
          <a:lstStyle/>
          <a:p>
            <a:r>
              <a:rPr lang="en-US" sz="1800" dirty="0"/>
              <a:t>NANDINI BHUVA	-	19BIT085</a:t>
            </a:r>
          </a:p>
          <a:p>
            <a:r>
              <a:rPr lang="en-US" sz="1800" dirty="0"/>
              <a:t>NIDHAY PANCHOLI	-	19BIT087</a:t>
            </a:r>
          </a:p>
          <a:p>
            <a:r>
              <a:rPr lang="en-US" sz="1800" dirty="0"/>
              <a:t>SHAMBHAVI KUMAR	-	19BIT115</a:t>
            </a:r>
          </a:p>
          <a:p>
            <a:r>
              <a:rPr lang="en-US" sz="1800" dirty="0"/>
              <a:t>VIVEK DEVRE		-	19BIT131</a:t>
            </a:r>
          </a:p>
          <a:p>
            <a:r>
              <a:rPr lang="en-US" sz="1800" dirty="0"/>
              <a:t>NIDHI ZALA		-	19BIT088</a:t>
            </a:r>
          </a:p>
        </p:txBody>
      </p:sp>
      <p:sp>
        <p:nvSpPr>
          <p:cNvPr id="18" name="Hexagon 17">
            <a:extLst>
              <a:ext uri="{FF2B5EF4-FFF2-40B4-BE49-F238E27FC236}">
                <a16:creationId xmlns:a16="http://schemas.microsoft.com/office/drawing/2014/main" id="{0E6B042D-E9CB-40E0-AAE9-6AD11F53E044}"/>
              </a:ext>
              <a:ext uri="{C183D7F6-B498-43B3-948B-1728B52AA6E4}">
                <adec:decorative xmlns:adec="http://schemas.microsoft.com/office/drawing/2017/decorative" val="1"/>
              </a:ext>
            </a:extLst>
          </p:cNvPr>
          <p:cNvSpPr/>
          <p:nvPr/>
        </p:nvSpPr>
        <p:spPr>
          <a:xfrm rot="16200000">
            <a:off x="2679702" y="2388914"/>
            <a:ext cx="2412998" cy="2080172"/>
          </a:xfrm>
          <a:prstGeom prst="hexagon">
            <a:avLst/>
          </a:prstGeom>
          <a:solidFill>
            <a:srgbClr val="0019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descr="Company name and logo group of information&#10;">
            <a:extLst>
              <a:ext uri="{FF2B5EF4-FFF2-40B4-BE49-F238E27FC236}">
                <a16:creationId xmlns:a16="http://schemas.microsoft.com/office/drawing/2014/main" id="{5B07AEC6-55AE-4E18-BEEA-A226E87C7897}"/>
              </a:ext>
            </a:extLst>
          </p:cNvPr>
          <p:cNvGrpSpPr/>
          <p:nvPr/>
        </p:nvGrpSpPr>
        <p:grpSpPr>
          <a:xfrm>
            <a:off x="2875007" y="2683562"/>
            <a:ext cx="2045303" cy="1265213"/>
            <a:chOff x="2875007" y="2730217"/>
            <a:chExt cx="2045303" cy="1265213"/>
          </a:xfrm>
        </p:grpSpPr>
        <p:sp>
          <p:nvSpPr>
            <p:cNvPr id="20" name="TextBox 19">
              <a:extLst>
                <a:ext uri="{FF2B5EF4-FFF2-40B4-BE49-F238E27FC236}">
                  <a16:creationId xmlns:a16="http://schemas.microsoft.com/office/drawing/2014/main" id="{94DF2E04-7632-4FED-B0BF-8FB243D982A3}"/>
                </a:ext>
              </a:extLst>
            </p:cNvPr>
            <p:cNvSpPr txBox="1"/>
            <p:nvPr/>
          </p:nvSpPr>
          <p:spPr>
            <a:xfrm>
              <a:off x="3057525" y="2730217"/>
              <a:ext cx="1680268" cy="1015663"/>
            </a:xfrm>
            <a:prstGeom prst="rect">
              <a:avLst/>
            </a:prstGeom>
            <a:noFill/>
          </p:spPr>
          <p:txBody>
            <a:bodyPr wrap="none" rtlCol="0">
              <a:spAutoFit/>
            </a:bodyPr>
            <a:lstStyle/>
            <a:p>
              <a:r>
                <a:rPr lang="en-US" sz="6000" b="1" dirty="0">
                  <a:solidFill>
                    <a:schemeClr val="bg1"/>
                  </a:solidFill>
                  <a:latin typeface="Arial Black" panose="020B0A04020102020204" pitchFamily="34" charset="0"/>
                </a:rPr>
                <a:t>AIR</a:t>
              </a:r>
            </a:p>
          </p:txBody>
        </p:sp>
        <p:sp>
          <p:nvSpPr>
            <p:cNvPr id="21" name="TextBox 20">
              <a:extLst>
                <a:ext uri="{FF2B5EF4-FFF2-40B4-BE49-F238E27FC236}">
                  <a16:creationId xmlns:a16="http://schemas.microsoft.com/office/drawing/2014/main" id="{FC9A1C71-347B-44A9-88B4-692D9731582D}"/>
                </a:ext>
              </a:extLst>
            </p:cNvPr>
            <p:cNvSpPr txBox="1"/>
            <p:nvPr/>
          </p:nvSpPr>
          <p:spPr>
            <a:xfrm>
              <a:off x="2875007" y="3687653"/>
              <a:ext cx="2045303" cy="307777"/>
            </a:xfrm>
            <a:prstGeom prst="rect">
              <a:avLst/>
            </a:prstGeom>
            <a:noFill/>
          </p:spPr>
          <p:txBody>
            <a:bodyPr wrap="none" rtlCol="0">
              <a:spAutoFit/>
            </a:bodyPr>
            <a:lstStyle/>
            <a:p>
              <a:r>
                <a:rPr lang="en-US" sz="1400" b="1" dirty="0">
                  <a:solidFill>
                    <a:schemeClr val="bg1"/>
                  </a:solidFill>
                  <a:latin typeface="Calibri Light" panose="020F0302020204030204" pitchFamily="34" charset="0"/>
                  <a:cs typeface="Calibri Light" panose="020F0302020204030204" pitchFamily="34" charset="0"/>
                </a:rPr>
                <a:t>QUALITY IN INDIAN CITIES</a:t>
              </a:r>
            </a:p>
          </p:txBody>
        </p:sp>
      </p:grpSp>
      <p:pic>
        <p:nvPicPr>
          <p:cNvPr id="5" name="Audio 4">
            <a:hlinkClick r:id="" action="ppaction://media"/>
            <a:extLst>
              <a:ext uri="{FF2B5EF4-FFF2-40B4-BE49-F238E27FC236}">
                <a16:creationId xmlns:a16="http://schemas.microsoft.com/office/drawing/2014/main" id="{D883CC94-E62F-4A8A-9A2F-921B1A9B72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
        <p:nvSpPr>
          <p:cNvPr id="6" name="Rectangle 5">
            <a:extLst>
              <a:ext uri="{FF2B5EF4-FFF2-40B4-BE49-F238E27FC236}">
                <a16:creationId xmlns:a16="http://schemas.microsoft.com/office/drawing/2014/main" id="{B0DC8DB5-73E0-4127-A771-811DDA9F52D0}"/>
              </a:ext>
            </a:extLst>
          </p:cNvPr>
          <p:cNvSpPr/>
          <p:nvPr/>
        </p:nvSpPr>
        <p:spPr>
          <a:xfrm>
            <a:off x="6261463" y="1371869"/>
            <a:ext cx="3422469" cy="923330"/>
          </a:xfrm>
          <a:prstGeom prst="rect">
            <a:avLst/>
          </a:prstGeom>
          <a:noFill/>
        </p:spPr>
        <p:txBody>
          <a:bodyPr wrap="square" lIns="91440" tIns="45720" rIns="91440" bIns="45720">
            <a:spAutoFit/>
          </a:bodyPr>
          <a:lstStyle/>
          <a:p>
            <a:pPr algn="ctr"/>
            <a:r>
              <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GROUP -07</a:t>
            </a:r>
          </a:p>
        </p:txBody>
      </p:sp>
    </p:spTree>
    <p:extLst>
      <p:ext uri="{BB962C8B-B14F-4D97-AF65-F5344CB8AC3E}">
        <p14:creationId xmlns:p14="http://schemas.microsoft.com/office/powerpoint/2010/main" val="3980699782"/>
      </p:ext>
    </p:extLst>
  </p:cSld>
  <p:clrMapOvr>
    <a:masterClrMapping/>
  </p:clrMapOvr>
  <mc:AlternateContent xmlns:mc="http://schemas.openxmlformats.org/markup-compatibility/2006" xmlns:p14="http://schemas.microsoft.com/office/powerpoint/2010/main">
    <mc:Choice Requires="p14">
      <p:transition spd="slow" p14:dur="2000" advTm="26411"/>
    </mc:Choice>
    <mc:Fallback xmlns="">
      <p:transition spd="slow" advTm="26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25042" x="3559175" y="1163638"/>
          <p14:tracePt t="25048" x="3568700" y="1163638"/>
          <p14:tracePt t="25055" x="3594100" y="1163638"/>
          <p14:tracePt t="25065" x="3619500" y="1147763"/>
          <p14:tracePt t="25087" x="3678238" y="1112838"/>
          <p14:tracePt t="25093" x="3695700" y="1096963"/>
          <p14:tracePt t="25102" x="3713163" y="1079500"/>
          <p14:tracePt t="25108" x="3729038" y="1054100"/>
          <p14:tracePt t="25117" x="3738563" y="1036638"/>
          <p14:tracePt t="25123" x="3746500" y="1028700"/>
          <p14:tracePt t="25130" x="3763963" y="1003300"/>
          <p14:tracePt t="25139" x="3771900" y="985838"/>
          <p14:tracePt t="25145" x="3781425" y="977900"/>
          <p14:tracePt t="25153" x="3781425" y="960438"/>
          <p14:tracePt t="25159" x="3789363" y="952500"/>
          <p14:tracePt t="25168" x="3797300" y="935038"/>
          <p14:tracePt t="25174" x="3806825" y="909638"/>
          <p14:tracePt t="25184" x="3822700" y="892175"/>
          <p14:tracePt t="25189" x="3832225" y="866775"/>
          <p14:tracePt t="25196" x="3840163" y="841375"/>
          <p14:tracePt t="25204" x="3857625" y="781050"/>
          <p14:tracePt t="25210" x="3865563" y="722313"/>
          <p14:tracePt t="25218" x="3873500" y="654050"/>
          <p14:tracePt t="25225" x="3883025" y="577850"/>
          <p14:tracePt t="25233" x="3900488" y="492125"/>
          <p14:tracePt t="25240" x="3900488" y="365125"/>
          <p14:tracePt t="25247" x="3900488" y="212725"/>
          <p14:tracePt t="25255" x="3883025" y="68263"/>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2482DBEC-EE72-4155-ACC5-87E80C5606A9}"/>
              </a:ext>
            </a:extLst>
          </p:cNvPr>
          <p:cNvSpPr>
            <a:spLocks noGrp="1"/>
          </p:cNvSpPr>
          <p:nvPr>
            <p:ph idx="1"/>
          </p:nvPr>
        </p:nvSpPr>
        <p:spPr>
          <a:xfrm>
            <a:off x="531378" y="2594228"/>
            <a:ext cx="7614332" cy="4207190"/>
          </a:xfrm>
        </p:spPr>
        <p:txBody>
          <a:bodyPr>
            <a:normAutofit/>
          </a:bodyPr>
          <a:lstStyle/>
          <a:p>
            <a:pPr algn="just">
              <a:buFont typeface="Wingdings" panose="05000000000000000000" pitchFamily="2" charset="2"/>
              <a:buChar char="Ø"/>
            </a:pPr>
            <a:r>
              <a:rPr lang="en-US" sz="1800" b="0" u="none" strike="noStrike" baseline="0" dirty="0">
                <a:latin typeface="Palatino Linotype" panose="02040502050505030304" pitchFamily="18" charset="0"/>
              </a:rPr>
              <a:t>There are growing concerns about the Air quality all over the world but in case of India the concerns rise even more as not enough data collection takes place from various locations. </a:t>
            </a:r>
            <a:endParaRPr lang="en-US" sz="1800" dirty="0">
              <a:latin typeface="Palatino Linotype" panose="02040502050505030304" pitchFamily="18" charset="0"/>
            </a:endParaRPr>
          </a:p>
          <a:p>
            <a:pPr algn="just">
              <a:buFont typeface="Wingdings" panose="05000000000000000000" pitchFamily="2" charset="2"/>
              <a:buChar char="Ø"/>
            </a:pPr>
            <a:r>
              <a:rPr lang="en-US" sz="1800" b="0" u="none" strike="noStrike" baseline="0" dirty="0">
                <a:latin typeface="Palatino Linotype" panose="02040502050505030304" pitchFamily="18" charset="0"/>
              </a:rPr>
              <a:t>This system tries to overcome that problem by effective collection of data and a rating system similar to the ‘Relative Strength Index’ used commonly in the stock market to identify trends . </a:t>
            </a:r>
          </a:p>
          <a:p>
            <a:pPr algn="just">
              <a:buFont typeface="Wingdings" panose="05000000000000000000" pitchFamily="2" charset="2"/>
              <a:buChar char="Ø"/>
            </a:pPr>
            <a:r>
              <a:rPr lang="en-US" sz="1800" b="0" u="none" strike="noStrike" baseline="0" dirty="0">
                <a:latin typeface="Palatino Linotype" panose="02040502050505030304" pitchFamily="18" charset="0"/>
              </a:rPr>
              <a:t>The identification of the trend will help in comparing data from all station on the same level in spite of</a:t>
            </a:r>
            <a:r>
              <a:rPr lang="en-US" sz="1800" dirty="0">
                <a:latin typeface="Palatino Linotype" panose="02040502050505030304" pitchFamily="18" charset="0"/>
              </a:rPr>
              <a:t> </a:t>
            </a:r>
            <a:r>
              <a:rPr lang="en-US" sz="1800" b="0" u="none" strike="noStrike" baseline="0" dirty="0">
                <a:latin typeface="Palatino Linotype" panose="02040502050505030304" pitchFamily="18" charset="0"/>
              </a:rPr>
              <a:t>the Air quality from two places being in different ranges.</a:t>
            </a:r>
            <a:endParaRPr lang="en-US" sz="1800" dirty="0">
              <a:latin typeface="Palatino Linotype" panose="02040502050505030304" pitchFamily="18" charset="0"/>
            </a:endParaRPr>
          </a:p>
          <a:p>
            <a:pPr algn="l"/>
            <a:endParaRPr lang="en-US" sz="1800" b="0" i="1" u="none" strike="noStrike" baseline="0" dirty="0">
              <a:latin typeface="serif"/>
            </a:endParaRPr>
          </a:p>
        </p:txBody>
      </p:sp>
      <p:sp>
        <p:nvSpPr>
          <p:cNvPr id="9" name="Text Placeholder 8">
            <a:extLst>
              <a:ext uri="{FF2B5EF4-FFF2-40B4-BE49-F238E27FC236}">
                <a16:creationId xmlns:a16="http://schemas.microsoft.com/office/drawing/2014/main" id="{53469036-D1FB-4164-96AE-B6D8CECCFC96}"/>
              </a:ext>
            </a:extLst>
          </p:cNvPr>
          <p:cNvSpPr>
            <a:spLocks noGrp="1"/>
          </p:cNvSpPr>
          <p:nvPr>
            <p:ph type="body" sz="quarter" idx="13"/>
          </p:nvPr>
        </p:nvSpPr>
        <p:spPr>
          <a:xfrm>
            <a:off x="531378" y="1914503"/>
            <a:ext cx="7342631" cy="608895"/>
          </a:xfrm>
        </p:spPr>
        <p:txBody>
          <a:bodyPr>
            <a:normAutofit fontScale="92500" lnSpcReduction="10000"/>
          </a:bodyPr>
          <a:lstStyle/>
          <a:p>
            <a:r>
              <a:rPr lang="en-US" dirty="0">
                <a:solidFill>
                  <a:schemeClr val="tx1"/>
                </a:solidFill>
              </a:rPr>
              <a:t>INTRODUCTION &amp; HOW OUR SYSTEM TACKLES THE PERSISTING PROBLEM</a:t>
            </a:r>
          </a:p>
        </p:txBody>
      </p:sp>
      <p:sp>
        <p:nvSpPr>
          <p:cNvPr id="4" name="Title 3">
            <a:extLst>
              <a:ext uri="{FF2B5EF4-FFF2-40B4-BE49-F238E27FC236}">
                <a16:creationId xmlns:a16="http://schemas.microsoft.com/office/drawing/2014/main" id="{1ABE11BF-33A5-4653-A144-CCCBACF58C30}"/>
              </a:ext>
            </a:extLst>
          </p:cNvPr>
          <p:cNvSpPr>
            <a:spLocks noGrp="1"/>
          </p:cNvSpPr>
          <p:nvPr>
            <p:ph type="title"/>
          </p:nvPr>
        </p:nvSpPr>
        <p:spPr>
          <a:xfrm>
            <a:off x="531387" y="653916"/>
            <a:ext cx="7342622" cy="1215566"/>
          </a:xfrm>
        </p:spPr>
        <p:txBody>
          <a:bodyPr/>
          <a:lstStyle/>
          <a:p>
            <a:r>
              <a:rPr lang="en-US" dirty="0">
                <a:solidFill>
                  <a:srgbClr val="002060"/>
                </a:solidFill>
              </a:rPr>
              <a:t>ABSTRACT</a:t>
            </a:r>
          </a:p>
        </p:txBody>
      </p:sp>
      <p:pic>
        <p:nvPicPr>
          <p:cNvPr id="13" name="Picture Placeholder 12" title="Skyline">
            <a:extLst>
              <a:ext uri="{FF2B5EF4-FFF2-40B4-BE49-F238E27FC236}">
                <a16:creationId xmlns:a16="http://schemas.microsoft.com/office/drawing/2014/main" id="{066FE296-3466-420F-AD6C-D3A37B973B7D}"/>
              </a:ext>
            </a:extLst>
          </p:cNvPr>
          <p:cNvPicPr>
            <a:picLocks noGrp="1" noChangeAspect="1"/>
          </p:cNvPicPr>
          <p:nvPr>
            <p:ph type="pic" sz="quarter" idx="10"/>
          </p:nvPr>
        </p:nvPicPr>
        <p:blipFill rotWithShape="1">
          <a:blip r:embed="rId4"/>
          <a:srcRect l="23265" r="23265"/>
          <a:stretch/>
        </p:blipFill>
        <p:spPr/>
      </p:pic>
      <p:pic>
        <p:nvPicPr>
          <p:cNvPr id="2" name="WhatsApp Audio 2021-04-24 at 21.18.14">
            <a:hlinkClick r:id="" action="ppaction://media"/>
            <a:extLst>
              <a:ext uri="{FF2B5EF4-FFF2-40B4-BE49-F238E27FC236}">
                <a16:creationId xmlns:a16="http://schemas.microsoft.com/office/drawing/2014/main" id="{0E4ABEF6-5D1D-4D88-A2A1-95715CB0AF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52433" y="6191818"/>
            <a:ext cx="609600" cy="609600"/>
          </a:xfrm>
          <a:prstGeom prst="rect">
            <a:avLst/>
          </a:prstGeom>
        </p:spPr>
      </p:pic>
    </p:spTree>
    <p:extLst>
      <p:ext uri="{BB962C8B-B14F-4D97-AF65-F5344CB8AC3E}">
        <p14:creationId xmlns:p14="http://schemas.microsoft.com/office/powerpoint/2010/main" val="972005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8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2482DBEC-EE72-4155-ACC5-87E80C5606A9}"/>
              </a:ext>
            </a:extLst>
          </p:cNvPr>
          <p:cNvSpPr>
            <a:spLocks noGrp="1"/>
          </p:cNvSpPr>
          <p:nvPr>
            <p:ph idx="1"/>
          </p:nvPr>
        </p:nvSpPr>
        <p:spPr>
          <a:xfrm>
            <a:off x="531378" y="1956986"/>
            <a:ext cx="6616042" cy="4351535"/>
          </a:xfrm>
        </p:spPr>
        <p:txBody>
          <a:bodyPr>
            <a:normAutofit fontScale="92500" lnSpcReduction="20000"/>
          </a:bodyPr>
          <a:lstStyle/>
          <a:p>
            <a:pPr marL="0" marR="0" algn="just">
              <a:lnSpc>
                <a:spcPct val="115000"/>
              </a:lnSpc>
              <a:spcBef>
                <a:spcPts val="0"/>
              </a:spcBef>
              <a:spcAft>
                <a:spcPts val="1000"/>
              </a:spcAft>
            </a:pPr>
            <a:r>
              <a:rPr lang="en-US" sz="1800" b="1" dirty="0">
                <a:effectLst/>
                <a:latin typeface="Palatino Linotype" panose="02040502050505030304" pitchFamily="18" charset="0"/>
                <a:ea typeface="Calibri" panose="020F0502020204030204" pitchFamily="34" charset="0"/>
                <a:cs typeface="Times New Roman" panose="02020603050405020304" pitchFamily="18" charset="0"/>
              </a:rPr>
              <a:t>Flaws in the current system:</a:t>
            </a:r>
          </a:p>
          <a:p>
            <a:pPr marL="342900" marR="0" lvl="0" indent="-342900" algn="just">
              <a:lnSpc>
                <a:spcPct val="115000"/>
              </a:lnSpc>
              <a:spcBef>
                <a:spcPts val="0"/>
              </a:spcBef>
              <a:spcAft>
                <a:spcPts val="0"/>
              </a:spcAft>
              <a:buFont typeface="Symbol" panose="05050102010706020507" pitchFamily="18" charset="2"/>
              <a:buChar char=""/>
            </a:pPr>
            <a:r>
              <a:rPr lang="en-IN" sz="1800" dirty="0">
                <a:effectLst/>
                <a:latin typeface="Palatino Linotype" panose="02040502050505030304" pitchFamily="18" charset="0"/>
                <a:ea typeface="Calibri" panose="020F0502020204030204" pitchFamily="34" charset="0"/>
                <a:cs typeface="Times New Roman" panose="02020603050405020304" pitchFamily="18" charset="0"/>
              </a:rPr>
              <a:t>India has just 0.14 station/million person [1] and 216 in total.</a:t>
            </a:r>
            <a:endParaRPr lang="en-US" sz="18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effectLst/>
                <a:latin typeface="Palatino Linotype" panose="02040502050505030304" pitchFamily="18" charset="0"/>
                <a:ea typeface="Calibri" panose="020F0502020204030204" pitchFamily="34" charset="0"/>
                <a:cs typeface="Times New Roman" panose="02020603050405020304" pitchFamily="18" charset="0"/>
              </a:rPr>
              <a:t>The data for not all pollutants is collected across all stations.</a:t>
            </a:r>
            <a:endParaRPr lang="en-US" sz="18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IN" sz="1800" dirty="0">
                <a:effectLst/>
                <a:latin typeface="Palatino Linotype" panose="02040502050505030304" pitchFamily="18" charset="0"/>
                <a:ea typeface="Calibri" panose="020F0502020204030204" pitchFamily="34" charset="0"/>
                <a:cs typeface="Times New Roman" panose="02020603050405020304" pitchFamily="18" charset="0"/>
              </a:rPr>
              <a:t>No utilization of the correlated data of renewable energy and petroleum products</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t>
            </a:r>
          </a:p>
          <a:p>
            <a:pPr marL="0" marR="0" algn="just">
              <a:lnSpc>
                <a:spcPct val="115000"/>
              </a:lnSpc>
              <a:spcBef>
                <a:spcPts val="0"/>
              </a:spcBef>
              <a:spcAft>
                <a:spcPts val="1000"/>
              </a:spcAft>
            </a:pPr>
            <a:r>
              <a:rPr lang="en-IN" sz="1800" b="1" dirty="0">
                <a:effectLst/>
                <a:latin typeface="Palatino Linotype" panose="02040502050505030304" pitchFamily="18" charset="0"/>
                <a:ea typeface="Calibri" panose="020F0502020204030204" pitchFamily="34" charset="0"/>
                <a:cs typeface="Times New Roman" panose="02020603050405020304" pitchFamily="18" charset="0"/>
              </a:rPr>
              <a:t>Our System tries to improve upon this by</a:t>
            </a:r>
            <a:endParaRPr lang="en-US" sz="1800" b="1"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effectLst/>
                <a:latin typeface="Palatino Linotype" panose="02040502050505030304" pitchFamily="18" charset="0"/>
                <a:ea typeface="Calibri" panose="020F0502020204030204" pitchFamily="34" charset="0"/>
                <a:cs typeface="Times New Roman" panose="02020603050405020304" pitchFamily="18" charset="0"/>
              </a:rPr>
              <a:t>Creating a rating-based system for all available stations to identify the increasing trend of pollution early.</a:t>
            </a:r>
            <a:endParaRPr lang="en-US" sz="18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Symbol" panose="05050102010706020507" pitchFamily="18" charset="2"/>
              <a:buChar char=""/>
            </a:pPr>
            <a:r>
              <a:rPr lang="en-IN" sz="1800" dirty="0">
                <a:effectLst/>
                <a:latin typeface="Palatino Linotype" panose="02040502050505030304" pitchFamily="18" charset="0"/>
                <a:ea typeface="Calibri" panose="020F0502020204030204" pitchFamily="34" charset="0"/>
                <a:cs typeface="Times New Roman" panose="02020603050405020304" pitchFamily="18" charset="0"/>
              </a:rPr>
              <a:t>Data about the available renewable resources is included to identify states with higher renewable resource potential but underutilization of the same.</a:t>
            </a:r>
            <a:endParaRPr lang="en-US" sz="18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IN" sz="1800" dirty="0">
                <a:effectLst/>
                <a:latin typeface="Palatino Linotype" panose="02040502050505030304" pitchFamily="18" charset="0"/>
                <a:ea typeface="Calibri" panose="020F0502020204030204" pitchFamily="34" charset="0"/>
                <a:cs typeface="Times New Roman" panose="02020603050405020304" pitchFamily="18" charset="0"/>
              </a:rPr>
              <a:t>Data about the consumption of petroleum-based products is collected to identify the states with higher consumption and if possible, replace these products with eco-friendly products. </a:t>
            </a:r>
            <a:endParaRPr lang="en-US" sz="1800" dirty="0">
              <a:effectLst/>
              <a:latin typeface="Palatino Linotype" panose="02040502050505030304" pitchFamily="18" charset="0"/>
              <a:ea typeface="Calibri" panose="020F0502020204030204" pitchFamily="34" charset="0"/>
              <a:cs typeface="Times New Roman" panose="02020603050405020304" pitchFamily="18" charset="0"/>
            </a:endParaRPr>
          </a:p>
          <a:p>
            <a:pPr marL="0" marR="0" lvl="0" indent="0" algn="just">
              <a:lnSpc>
                <a:spcPct val="115000"/>
              </a:lnSpc>
              <a:spcBef>
                <a:spcPts val="0"/>
              </a:spcBef>
              <a:spcAft>
                <a:spcPts val="100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buNone/>
            </a:pPr>
            <a:endParaRPr lang="en-US" dirty="0"/>
          </a:p>
        </p:txBody>
      </p:sp>
      <p:sp>
        <p:nvSpPr>
          <p:cNvPr id="4" name="Title 3">
            <a:extLst>
              <a:ext uri="{FF2B5EF4-FFF2-40B4-BE49-F238E27FC236}">
                <a16:creationId xmlns:a16="http://schemas.microsoft.com/office/drawing/2014/main" id="{1ABE11BF-33A5-4653-A144-CCCBACF58C30}"/>
              </a:ext>
            </a:extLst>
          </p:cNvPr>
          <p:cNvSpPr>
            <a:spLocks noGrp="1"/>
          </p:cNvSpPr>
          <p:nvPr>
            <p:ph type="title"/>
          </p:nvPr>
        </p:nvSpPr>
        <p:spPr>
          <a:xfrm>
            <a:off x="531378" y="628712"/>
            <a:ext cx="7342622" cy="1215566"/>
          </a:xfrm>
        </p:spPr>
        <p:txBody>
          <a:bodyPr>
            <a:normAutofit fontScale="90000"/>
          </a:bodyPr>
          <a:lstStyle/>
          <a:p>
            <a:r>
              <a:rPr lang="en-US" dirty="0">
                <a:solidFill>
                  <a:srgbClr val="002060"/>
                </a:solidFill>
              </a:rPr>
              <a:t>CURRENT SYSTEM VS OUR SYSTEM</a:t>
            </a:r>
          </a:p>
        </p:txBody>
      </p:sp>
      <p:pic>
        <p:nvPicPr>
          <p:cNvPr id="13" name="Picture Placeholder 12" title="Skyline">
            <a:extLst>
              <a:ext uri="{FF2B5EF4-FFF2-40B4-BE49-F238E27FC236}">
                <a16:creationId xmlns:a16="http://schemas.microsoft.com/office/drawing/2014/main" id="{066FE296-3466-420F-AD6C-D3A37B973B7D}"/>
              </a:ext>
            </a:extLst>
          </p:cNvPr>
          <p:cNvPicPr>
            <a:picLocks noGrp="1" noChangeAspect="1"/>
          </p:cNvPicPr>
          <p:nvPr>
            <p:ph type="pic" sz="quarter" idx="10"/>
          </p:nvPr>
        </p:nvPicPr>
        <p:blipFill rotWithShape="1">
          <a:blip r:embed="rId4"/>
          <a:srcRect l="23265" r="23265"/>
          <a:stretch/>
        </p:blipFill>
        <p:spPr/>
      </p:pic>
      <p:pic>
        <p:nvPicPr>
          <p:cNvPr id="8" name="Audio 7">
            <a:hlinkClick r:id="" action="ppaction://media"/>
            <a:extLst>
              <a:ext uri="{FF2B5EF4-FFF2-40B4-BE49-F238E27FC236}">
                <a16:creationId xmlns:a16="http://schemas.microsoft.com/office/drawing/2014/main" id="{18E6C8B5-B007-412B-BFBD-7AD7F048AA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94402671"/>
      </p:ext>
    </p:extLst>
  </p:cSld>
  <p:clrMapOvr>
    <a:masterClrMapping/>
  </p:clrMapOvr>
  <mc:AlternateContent xmlns:mc="http://schemas.openxmlformats.org/markup-compatibility/2006" xmlns:p14="http://schemas.microsoft.com/office/powerpoint/2010/main">
    <mc:Choice Requires="p14">
      <p:transition spd="slow" p14:dur="2000" advTm="117376"/>
    </mc:Choice>
    <mc:Fallback xmlns="">
      <p:transition spd="slow" advTm="117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4454" x="7127875" y="2727325"/>
          <p14:tracePt t="4461" x="7153275" y="2744788"/>
          <p14:tracePt t="4469" x="7196138" y="2787650"/>
          <p14:tracePt t="4477" x="7246938" y="2813050"/>
          <p14:tracePt t="4484" x="7323138" y="2871788"/>
          <p14:tracePt t="4494" x="7442200" y="2940050"/>
          <p14:tracePt t="4499" x="7553325" y="3000375"/>
          <p14:tracePt t="4507" x="7705725" y="3094038"/>
          <p14:tracePt t="4513" x="7943850" y="3254375"/>
          <p14:tracePt t="4521" x="8174038" y="3424238"/>
          <p14:tracePt t="4528" x="8351838" y="3560763"/>
          <p14:tracePt t="4535" x="8462963" y="3646488"/>
          <p14:tracePt t="4544" x="8580438" y="3738563"/>
          <p14:tracePt t="4550" x="8691563" y="3832225"/>
          <p14:tracePt t="4558" x="8785225" y="3900488"/>
          <p14:tracePt t="4564" x="8894763" y="4027488"/>
          <p14:tracePt t="4573" x="8980488" y="4138613"/>
          <p14:tracePt t="4579" x="9048750" y="4197350"/>
          <p14:tracePt t="4588" x="9107488" y="4265613"/>
          <p14:tracePt t="4594" x="9183688" y="4376738"/>
          <p14:tracePt t="4601" x="9236075" y="4460875"/>
          <p14:tracePt t="4609" x="9312275" y="4579938"/>
          <p14:tracePt t="4616" x="9337675" y="4657725"/>
          <p14:tracePt t="4624" x="9363075" y="4691063"/>
          <p14:tracePt t="4631" x="9405938" y="4784725"/>
          <p14:tracePt t="4638" x="9439275" y="4843463"/>
          <p14:tracePt t="4645" x="9447213" y="4868863"/>
          <p14:tracePt t="4653" x="9482138" y="4954588"/>
          <p14:tracePt t="4984" x="9490075" y="4954588"/>
          <p14:tracePt t="4998" x="9498013" y="4954588"/>
          <p14:tracePt t="5008" x="9523413" y="4962525"/>
          <p14:tracePt t="5013" x="9540875" y="4972050"/>
          <p14:tracePt t="5021" x="9609138" y="5005388"/>
          <p14:tracePt t="5028" x="9710738" y="5038725"/>
          <p14:tracePt t="5035" x="9829800" y="5073650"/>
          <p14:tracePt t="5045" x="10067925" y="5157788"/>
          <p14:tracePt t="5050" x="10645775" y="5395913"/>
          <p14:tracePt t="5058" x="11036300" y="5591175"/>
          <p14:tracePt t="5065" x="11545888" y="5846763"/>
          <p14:tracePt t="5073" x="11911013" y="6059488"/>
          <p14:tracePt t="5080" x="12115800" y="6194425"/>
          <p14:tracePt t="5758" x="11852275" y="6721475"/>
          <p14:tracePt t="5764" x="11911013" y="6645275"/>
          <p14:tracePt t="5771" x="11988800" y="6569075"/>
          <p14:tracePt t="5779" x="12039600" y="6500813"/>
          <p14:tracePt t="5786" x="12133263" y="6391275"/>
          <p14:tracePt t="6454" x="12039600" y="6688138"/>
          <p14:tracePt t="6462" x="11877675" y="6815138"/>
          <p14:tracePt t="6630" x="10848975" y="6781800"/>
          <p14:tracePt t="6638" x="10848975" y="6705600"/>
          <p14:tracePt t="6646" x="10848975" y="6619875"/>
          <p14:tracePt t="6652" x="10858500" y="6543675"/>
          <p14:tracePt t="6660" x="10883900" y="6475413"/>
          <p14:tracePt t="6668" x="10891838" y="6399213"/>
          <p14:tracePt t="6675" x="10917238" y="6338888"/>
          <p14:tracePt t="6682" x="10942638" y="6262688"/>
          <p14:tracePt t="6691" x="10968038" y="6178550"/>
          <p14:tracePt t="6697" x="11002963" y="6110288"/>
          <p14:tracePt t="6704" x="11036300" y="6034088"/>
          <p14:tracePt t="6711" x="11044238" y="5999163"/>
          <p14:tracePt t="6719" x="11071225" y="5965825"/>
          <p14:tracePt t="6727" x="11087100" y="5940425"/>
          <p14:tracePt t="6733" x="11104563" y="5905500"/>
          <p14:tracePt t="6742" x="11122025" y="5872163"/>
          <p14:tracePt t="6748" x="11129963" y="5838825"/>
          <p14:tracePt t="6757" x="11137900" y="5829300"/>
          <p14:tracePt t="6763" x="11147425" y="5813425"/>
          <p14:tracePt t="6771" x="11163300" y="5788025"/>
          <p14:tracePt t="6777" x="11163300" y="5778500"/>
          <p14:tracePt t="6785" x="11172825" y="5778500"/>
          <p14:tracePt t="6794" x="11172825" y="5770563"/>
          <p14:tracePt t="6800" x="11172825" y="5761038"/>
          <p14:tracePt t="10367" x="11172825" y="5753100"/>
          <p14:tracePt t="10373" x="11180763" y="5753100"/>
          <p14:tracePt t="10380" x="11198225" y="5727700"/>
          <p14:tracePt t="10390" x="11223625" y="5694363"/>
          <p14:tracePt t="10394" x="11266488" y="5626100"/>
          <p14:tracePt t="10402" x="11299825" y="5565775"/>
          <p14:tracePt t="10410" x="11342688" y="5497513"/>
          <p14:tracePt t="10417" x="11385550" y="5421313"/>
          <p14:tracePt t="10426" x="11418888" y="5345113"/>
          <p14:tracePt t="10432" x="11452225" y="5276850"/>
          <p14:tracePt t="10439" x="11469688" y="5226050"/>
          <p14:tracePt t="10446" x="11503025" y="5149850"/>
          <p14:tracePt t="10454" x="11520488" y="5099050"/>
          <p14:tracePt t="10461" x="11545888" y="5056188"/>
          <p14:tracePt t="10469" x="11555413" y="4997450"/>
          <p14:tracePt t="10477" x="11571288" y="4962525"/>
          <p14:tracePt t="10483" x="11580813" y="4911725"/>
          <p14:tracePt t="10493" x="11596688" y="4860925"/>
          <p14:tracePt t="10498" x="11614150" y="4802188"/>
          <p14:tracePt t="10506" x="11639550" y="4767263"/>
          <p14:tracePt t="10512" x="11647488" y="4733925"/>
          <p14:tracePt t="10522" x="11657013" y="4708525"/>
          <p14:tracePt t="10527" x="11664950" y="4691063"/>
          <p14:tracePt t="10535" x="11674475" y="4665663"/>
          <p14:tracePt t="10543" x="11682413" y="4648200"/>
          <p14:tracePt t="10549" x="11690350" y="4640263"/>
          <p14:tracePt t="10558" x="11699875" y="4622800"/>
          <p14:tracePt t="10564" x="11707813" y="4597400"/>
          <p14:tracePt t="10575" x="11715750" y="4579938"/>
          <p14:tracePt t="10580" x="11725275" y="4554538"/>
          <p14:tracePt t="10585" x="11733213" y="4529138"/>
          <p14:tracePt t="10593" x="11750675" y="4495800"/>
          <p14:tracePt t="10600" x="11766550" y="4460875"/>
          <p14:tracePt t="10608" x="11784013" y="4435475"/>
          <p14:tracePt t="10615" x="11801475" y="4402138"/>
          <p14:tracePt t="10623" x="11818938" y="4368800"/>
          <p14:tracePt t="10630" x="11852275" y="4291013"/>
          <p14:tracePt t="10638" x="11885613" y="4240213"/>
          <p14:tracePt t="10644" x="11903075" y="4181475"/>
          <p14:tracePt t="10652" x="11920538" y="4146550"/>
          <p14:tracePt t="10659" x="11928475" y="4121150"/>
          <p14:tracePt t="10667" x="11936413" y="4095750"/>
          <p14:tracePt t="10675" x="11936413" y="4087813"/>
          <p14:tracePt t="10681" x="11936413" y="4079875"/>
          <p14:tracePt t="10689" x="11936413" y="4070350"/>
          <p14:tracePt t="10696" x="11936413" y="4062413"/>
          <p14:tracePt t="10710" x="11936413" y="4044950"/>
          <p14:tracePt t="10719" x="11936413" y="4037013"/>
          <p14:tracePt t="10733" x="11928475" y="4027488"/>
          <p14:tracePt t="10741" x="11903075" y="4019550"/>
          <p14:tracePt t="10748" x="11844338" y="3994150"/>
          <p14:tracePt t="10755" x="11801475" y="3968750"/>
          <p14:tracePt t="10762" x="11699875" y="3951288"/>
          <p14:tracePt t="10770" x="11563350" y="3900488"/>
          <p14:tracePt t="10777" x="11385550" y="3857625"/>
          <p14:tracePt t="10784" x="11215688" y="3824288"/>
          <p14:tracePt t="10793" x="11044238" y="3781425"/>
          <p14:tracePt t="10800" x="10874375" y="3756025"/>
          <p14:tracePt t="10807" x="10764838" y="3738563"/>
          <p14:tracePt t="10813" x="10620375" y="3713163"/>
          <p14:tracePt t="10822" x="10518775" y="3679825"/>
          <p14:tracePt t="10828" x="10433050" y="3654425"/>
          <p14:tracePt t="10836" x="10356850" y="3636963"/>
          <p14:tracePt t="10843" x="10298113" y="3611563"/>
          <p14:tracePt t="10850" x="10263188" y="3603625"/>
          <p14:tracePt t="10858" x="10237788" y="3594100"/>
          <p14:tracePt t="10865" x="10212388" y="3586163"/>
          <p14:tracePt t="10873" x="10204450" y="3586163"/>
          <p14:tracePt t="10880" x="10194925" y="3586163"/>
          <p14:tracePt t="10888" x="10186988" y="3586163"/>
          <p14:tracePt t="11175" x="10169525" y="3586163"/>
          <p14:tracePt t="11182" x="10126663" y="3586163"/>
          <p14:tracePt t="11189" x="10067925" y="3578225"/>
          <p14:tracePt t="11196" x="9983788" y="3560763"/>
          <p14:tracePt t="11205" x="9906000" y="3543300"/>
          <p14:tracePt t="11211" x="9804400" y="3527425"/>
          <p14:tracePt t="11218" x="9677400" y="3492500"/>
          <p14:tracePt t="11226" x="9532938" y="3459163"/>
          <p14:tracePt t="11233" x="9371013" y="3424238"/>
          <p14:tracePt t="11240" x="9117013" y="3355975"/>
          <p14:tracePt t="11247" x="8818563" y="3271838"/>
          <p14:tracePt t="11254" x="8564563" y="3211513"/>
          <p14:tracePt t="11261" x="8258175" y="3135313"/>
          <p14:tracePt t="11270" x="7935913" y="3051175"/>
          <p14:tracePt t="11277" x="7680325" y="2982913"/>
          <p14:tracePt t="11284" x="7416800" y="2906713"/>
          <p14:tracePt t="11292" x="7239000" y="2846388"/>
          <p14:tracePt t="11299" x="7059613" y="2795588"/>
          <p14:tracePt t="11307" x="6950075" y="2762250"/>
          <p14:tracePt t="11313" x="6831013" y="2727325"/>
          <p14:tracePt t="11322" x="6729413" y="2693988"/>
          <p14:tracePt t="11329" x="6643688" y="2660650"/>
          <p14:tracePt t="11336" x="6575425" y="2617788"/>
          <p14:tracePt t="11343" x="6516688" y="2582863"/>
          <p14:tracePt t="11351" x="6448425" y="2549525"/>
          <p14:tracePt t="11358" x="6440488" y="2549525"/>
          <p14:tracePt t="11365" x="6415088" y="2532063"/>
          <p14:tracePt t="11374" x="6405563" y="2524125"/>
          <p14:tracePt t="11380" x="6397625" y="2516188"/>
          <p14:tracePt t="11394" x="6389688" y="2516188"/>
          <p14:tracePt t="11705" x="6380163" y="2516188"/>
          <p14:tracePt t="11711" x="6372225" y="2516188"/>
          <p14:tracePt t="11719" x="6354763" y="2516188"/>
          <p14:tracePt t="11726" x="6321425" y="2516188"/>
          <p14:tracePt t="11733" x="6270625" y="2516188"/>
          <p14:tracePt t="11741" x="6202363" y="2516188"/>
          <p14:tracePt t="11748" x="6100763" y="2516188"/>
          <p14:tracePt t="11756" x="5997575" y="2516188"/>
          <p14:tracePt t="11763" x="5768975" y="2516188"/>
          <p14:tracePt t="11772" x="5565775" y="2516188"/>
          <p14:tracePt t="11777" x="5072063" y="2516188"/>
          <p14:tracePt t="11785" x="4570413" y="2481263"/>
          <p14:tracePt t="11793" x="4197350" y="2455863"/>
          <p14:tracePt t="11800" x="3873500" y="2438400"/>
          <p14:tracePt t="11806" x="3543300" y="2405063"/>
          <p14:tracePt t="11814" x="3228975" y="2336800"/>
          <p14:tracePt t="11824" x="3127375" y="2319338"/>
          <p14:tracePt t="11829" x="3024188" y="2286000"/>
          <p14:tracePt t="11839" x="2965450" y="2260600"/>
          <p14:tracePt t="11843" x="2905125" y="2243138"/>
          <p14:tracePt t="11851" x="2854325" y="2217738"/>
          <p14:tracePt t="11858" x="2820988" y="2217738"/>
          <p14:tracePt t="11866" x="2820988" y="2209800"/>
          <p14:tracePt t="11872" x="2811463" y="2200275"/>
          <p14:tracePt t="11880" x="2803525" y="2192338"/>
          <p14:tracePt t="11889" x="2795588" y="2192338"/>
          <p14:tracePt t="12373" x="2803525" y="2200275"/>
          <p14:tracePt t="12380" x="2811463" y="2209800"/>
          <p14:tracePt t="12388" x="2811463" y="2227263"/>
          <p14:tracePt t="12395" x="2820988" y="2235200"/>
          <p14:tracePt t="12402" x="2820988" y="2252663"/>
          <p14:tracePt t="12410" x="2820988" y="2278063"/>
          <p14:tracePt t="12418" x="2820988" y="2286000"/>
          <p14:tracePt t="12425" x="2820988" y="2311400"/>
          <p14:tracePt t="12432" x="2811463" y="2344738"/>
          <p14:tracePt t="12440" x="2803525" y="2379663"/>
          <p14:tracePt t="12446" x="2786063" y="2405063"/>
          <p14:tracePt t="12456" x="2770188" y="2430463"/>
          <p14:tracePt t="12461" x="2760663" y="2438400"/>
          <p14:tracePt t="12469" x="2735263" y="2447925"/>
          <p14:tracePt t="12476" x="2719388" y="2463800"/>
          <p14:tracePt t="12483" x="2693988" y="2473325"/>
          <p14:tracePt t="12492" x="2668588" y="2481263"/>
          <p14:tracePt t="12498" x="2641600" y="2481263"/>
          <p14:tracePt t="12506" x="2600325" y="2489200"/>
          <p14:tracePt t="12513" x="2565400" y="2489200"/>
          <p14:tracePt t="12524" x="2532063" y="2489200"/>
          <p14:tracePt t="12528" x="2489200" y="2489200"/>
          <p14:tracePt t="12535" x="2438400" y="2489200"/>
          <p14:tracePt t="12543" x="2387600" y="2489200"/>
          <p14:tracePt t="12550" x="2344738" y="2489200"/>
          <p14:tracePt t="12557" x="2301875" y="2489200"/>
          <p14:tracePt t="12564" x="2260600" y="2489200"/>
          <p14:tracePt t="12572" x="2217738" y="2489200"/>
          <p14:tracePt t="12579" x="2192338" y="2489200"/>
          <p14:tracePt t="12586" x="2157413" y="2489200"/>
          <p14:tracePt t="12593" x="2149475" y="2489200"/>
          <p14:tracePt t="12602" x="2132013" y="2489200"/>
          <p14:tracePt t="12609" x="2116138" y="2498725"/>
          <p14:tracePt t="12616" x="2106613" y="2498725"/>
          <p14:tracePt t="12623" x="2098675" y="2498725"/>
          <p14:tracePt t="12630" x="2090738" y="2498725"/>
          <p14:tracePt t="12659" x="2081213" y="2498725"/>
          <p14:tracePt t="13064" x="2073275" y="2498725"/>
          <p14:tracePt t="13079" x="2055813" y="2498725"/>
          <p14:tracePt t="13088" x="2030413" y="2506663"/>
          <p14:tracePt t="13094" x="2012950" y="2506663"/>
          <p14:tracePt t="13101" x="1987550" y="2516188"/>
          <p14:tracePt t="13108" x="1962150" y="2516188"/>
          <p14:tracePt t="13115" x="1936750" y="2524125"/>
          <p14:tracePt t="13124" x="1920875" y="2524125"/>
          <p14:tracePt t="13130" x="1893888" y="2524125"/>
          <p14:tracePt t="13138" x="1885950" y="2524125"/>
          <p14:tracePt t="13145" x="1860550" y="2524125"/>
          <p14:tracePt t="13152" x="1843088" y="2524125"/>
          <p14:tracePt t="13160" x="1835150" y="2524125"/>
          <p14:tracePt t="13167" x="1809750" y="2524125"/>
          <p14:tracePt t="13176" x="1801813" y="2524125"/>
          <p14:tracePt t="13181" x="1792288" y="2532063"/>
          <p14:tracePt t="13189" x="1784350" y="2532063"/>
          <p14:tracePt t="13196" x="1776413" y="2532063"/>
          <p14:tracePt t="13211" x="1766888" y="2532063"/>
          <p14:tracePt t="13218" x="1758950" y="2532063"/>
          <p14:tracePt t="13285" x="1766888" y="2532063"/>
          <p14:tracePt t="13292" x="1809750" y="2532063"/>
          <p14:tracePt t="13299" x="1885950" y="2532063"/>
          <p14:tracePt t="13308" x="1971675" y="2532063"/>
          <p14:tracePt t="13314" x="2038350" y="2532063"/>
          <p14:tracePt t="13322" x="2116138" y="2532063"/>
          <p14:tracePt t="13329" x="2157413" y="2532063"/>
          <p14:tracePt t="13339" x="2192338" y="2532063"/>
          <p14:tracePt t="13343" x="2225675" y="2532063"/>
          <p14:tracePt t="13351" x="2235200" y="2532063"/>
          <p14:tracePt t="13359" x="2251075" y="2532063"/>
          <p14:tracePt t="13365" x="2260600" y="2532063"/>
          <p14:tracePt t="13373" x="2276475" y="2532063"/>
          <p14:tracePt t="13380" x="2286000" y="2532063"/>
          <p14:tracePt t="13418" x="2293938" y="2532063"/>
          <p14:tracePt t="13777" x="2301875" y="2532063"/>
          <p14:tracePt t="13784" x="2311400" y="2532063"/>
          <p14:tracePt t="13793" x="2319338" y="2532063"/>
          <p14:tracePt t="13799" x="2352675" y="2532063"/>
          <p14:tracePt t="13807" x="2370138" y="2532063"/>
          <p14:tracePt t="13814" x="2405063" y="2532063"/>
          <p14:tracePt t="13822" x="2446338" y="2541588"/>
          <p14:tracePt t="13829" x="2506663" y="2541588"/>
          <p14:tracePt t="13839" x="2540000" y="2549525"/>
          <p14:tracePt t="13843" x="2574925" y="2549525"/>
          <p14:tracePt t="13852" x="2590800" y="2557463"/>
          <p14:tracePt t="13859" x="2616200" y="2566988"/>
          <p14:tracePt t="13866" x="2641600" y="2566988"/>
          <p14:tracePt t="13874" x="2659063" y="2566988"/>
          <p14:tracePt t="13888" x="2668588" y="2566988"/>
          <p14:tracePt t="13895" x="2676525" y="2566988"/>
          <p14:tracePt t="13910" x="2684463" y="2566988"/>
          <p14:tracePt t="13925" x="2693988" y="2566988"/>
          <p14:tracePt t="13947" x="2701925" y="2566988"/>
          <p14:tracePt t="14285" x="2709863" y="2566988"/>
          <p14:tracePt t="14292" x="2727325" y="2574925"/>
          <p14:tracePt t="14299" x="2778125" y="2582863"/>
          <p14:tracePt t="14307" x="2820988" y="2592388"/>
          <p14:tracePt t="14314" x="2905125" y="2608263"/>
          <p14:tracePt t="14322" x="2990850" y="2608263"/>
          <p14:tracePt t="14329" x="3074988" y="2608263"/>
          <p14:tracePt t="14337" x="3135313" y="2617788"/>
          <p14:tracePt t="14343" x="3178175" y="2617788"/>
          <p14:tracePt t="14351" x="3211513" y="2617788"/>
          <p14:tracePt t="14358" x="3236913" y="2625725"/>
          <p14:tracePt t="14365" x="3254375" y="2625725"/>
          <p14:tracePt t="14374" x="3262313" y="2625725"/>
          <p14:tracePt t="14380" x="3270250" y="2625725"/>
          <p14:tracePt t="14388" x="3279775" y="2625725"/>
          <p14:tracePt t="14405" x="3287713" y="2625725"/>
          <p14:tracePt t="14425" x="3297238" y="2625725"/>
          <p14:tracePt t="15615" x="3305175" y="2625725"/>
          <p14:tracePt t="15623" x="3322638" y="2625725"/>
          <p14:tracePt t="15630" x="3355975" y="2625725"/>
          <p14:tracePt t="15638" x="3398838" y="2625725"/>
          <p14:tracePt t="15646" x="3441700" y="2625725"/>
          <p14:tracePt t="15654" x="3492500" y="2625725"/>
          <p14:tracePt t="15659" x="3543300" y="2625725"/>
          <p14:tracePt t="15666" x="3602038" y="2608263"/>
          <p14:tracePt t="15675" x="3670300" y="2608263"/>
          <p14:tracePt t="15681" x="3713163" y="2608263"/>
          <p14:tracePt t="15690" x="3763963" y="2608263"/>
          <p14:tracePt t="15696" x="3789363" y="2600325"/>
          <p14:tracePt t="15705" x="3814763" y="2600325"/>
          <p14:tracePt t="15712" x="3840163" y="2600325"/>
          <p14:tracePt t="15721" x="3848100" y="2600325"/>
          <p14:tracePt t="15726" x="3865563" y="2600325"/>
          <p14:tracePt t="15732" x="3873500" y="2600325"/>
          <p14:tracePt t="15747" x="3883025" y="2600325"/>
          <p14:tracePt t="15755" x="3890963" y="2600325"/>
          <p14:tracePt t="15777" x="3900488" y="2600325"/>
          <p14:tracePt t="16300" x="3916363" y="2600325"/>
          <p14:tracePt t="16306" x="3925888" y="2600325"/>
          <p14:tracePt t="16314" x="3959225" y="2600325"/>
          <p14:tracePt t="16322" x="3992563" y="2600325"/>
          <p14:tracePt t="16329" x="4035425" y="2600325"/>
          <p14:tracePt t="16337" x="4103688" y="2600325"/>
          <p14:tracePt t="16344" x="4179888" y="2600325"/>
          <p14:tracePt t="16351" x="4230688" y="2600325"/>
          <p14:tracePt t="16358" x="4306888" y="2600325"/>
          <p14:tracePt t="16365" x="4367213" y="2600325"/>
          <p14:tracePt t="16373" x="4451350" y="2600325"/>
          <p14:tracePt t="16380" x="4519613" y="2600325"/>
          <p14:tracePt t="16388" x="4579938" y="2600325"/>
          <p14:tracePt t="16394" x="4638675" y="2600325"/>
          <p14:tracePt t="16405" x="4689475" y="2600325"/>
          <p14:tracePt t="16409" x="4724400" y="2600325"/>
          <p14:tracePt t="16417" x="4757738" y="2600325"/>
          <p14:tracePt t="16424" x="4791075" y="2600325"/>
          <p14:tracePt t="16439" x="4808538" y="2608263"/>
          <p14:tracePt t="16446" x="4826000" y="2608263"/>
          <p14:tracePt t="16461" x="4843463" y="2608263"/>
          <p14:tracePt t="16471" x="4851400" y="2608263"/>
          <p14:tracePt t="16483" x="4868863" y="2608263"/>
          <p14:tracePt t="16497" x="4876800" y="2608263"/>
          <p14:tracePt t="16504" x="4884738" y="2608263"/>
          <p14:tracePt t="16512" x="4894263" y="2608263"/>
          <p14:tracePt t="16527" x="4902200" y="2608263"/>
          <p14:tracePt t="16534" x="4910138" y="2608263"/>
          <p14:tracePt t="17558" x="4919663" y="2608263"/>
          <p14:tracePt t="17563" x="4935538" y="2608263"/>
          <p14:tracePt t="17572" x="4962525" y="2608263"/>
          <p14:tracePt t="17578" x="4995863" y="2608263"/>
          <p14:tracePt t="17586" x="5046663" y="2608263"/>
          <p14:tracePt t="17593" x="5106988" y="2608263"/>
          <p14:tracePt t="17603" x="5165725" y="2608263"/>
          <p14:tracePt t="17608" x="5208588" y="2608263"/>
          <p14:tracePt t="17615" x="5284788" y="2608263"/>
          <p14:tracePt t="17623" x="5335588" y="2608263"/>
          <p14:tracePt t="17629" x="5386388" y="2608263"/>
          <p14:tracePt t="17637" x="5411788" y="2608263"/>
          <p14:tracePt t="17645" x="5454650" y="2608263"/>
          <p14:tracePt t="17654" x="5487988" y="2608263"/>
          <p14:tracePt t="17659" x="5522913" y="2608263"/>
          <p14:tracePt t="17667" x="5538788" y="2608263"/>
          <p14:tracePt t="17674" x="5573713" y="2608263"/>
          <p14:tracePt t="17682" x="5599113" y="2608263"/>
          <p14:tracePt t="17689" x="5607050" y="2608263"/>
          <p14:tracePt t="17696" x="5624513" y="2608263"/>
          <p14:tracePt t="17703" x="5641975" y="2608263"/>
          <p14:tracePt t="17711" x="5649913" y="2608263"/>
          <p14:tracePt t="17719" x="5667375" y="2608263"/>
          <p14:tracePt t="17725" x="5675313" y="2608263"/>
          <p14:tracePt t="17733" x="5683250" y="2608263"/>
          <p14:tracePt t="17740" x="5692775" y="2608263"/>
          <p14:tracePt t="17755" x="5700713" y="2608263"/>
          <p14:tracePt t="17770" x="5708650" y="2608263"/>
          <p14:tracePt t="17777" x="5718175" y="2608263"/>
          <p14:tracePt t="18027" x="5726113" y="2608263"/>
          <p14:tracePt t="18035" x="5751513" y="2608263"/>
          <p14:tracePt t="18041" x="5802313" y="2608263"/>
          <p14:tracePt t="18049" x="5862638" y="2608263"/>
          <p14:tracePt t="18057" x="5921375" y="2600325"/>
          <p14:tracePt t="18063" x="6024563" y="2600325"/>
          <p14:tracePt t="18072" x="6126163" y="2574925"/>
          <p14:tracePt t="18078" x="6219825" y="2574925"/>
          <p14:tracePt t="18087" x="6338888" y="2549525"/>
          <p14:tracePt t="18093" x="6440488" y="2541588"/>
          <p14:tracePt t="18103" x="6524625" y="2541588"/>
          <p14:tracePt t="18107" x="6592888" y="2532063"/>
          <p14:tracePt t="18116" x="6643688" y="2532063"/>
          <p14:tracePt t="18123" x="6669088" y="2532063"/>
          <p14:tracePt t="18129" x="6704013" y="2532063"/>
          <p14:tracePt t="18137" x="6729413" y="2532063"/>
          <p14:tracePt t="18144" x="6737350" y="2532063"/>
          <p14:tracePt t="18153" x="6754813" y="2532063"/>
          <p14:tracePt t="18159" x="6762750" y="2532063"/>
          <p14:tracePt t="18189" x="6770688" y="2532063"/>
          <p14:tracePt t="28355" x="6745288" y="2532063"/>
          <p14:tracePt t="28365" x="6704013" y="2541588"/>
          <p14:tracePt t="28370" x="6618288" y="2549525"/>
          <p14:tracePt t="28378" x="6524625" y="2574925"/>
          <p14:tracePt t="28385" x="6423025" y="2600325"/>
          <p14:tracePt t="28392" x="6261100" y="2617788"/>
          <p14:tracePt t="28401" x="6134100" y="2643188"/>
          <p14:tracePt t="28407" x="6007100" y="2668588"/>
          <p14:tracePt t="28415" x="5862638" y="2693988"/>
          <p14:tracePt t="28422" x="5599113" y="2736850"/>
          <p14:tracePt t="28431" x="5378450" y="2762250"/>
          <p14:tracePt t="28436" x="5157788" y="2813050"/>
          <p14:tracePt t="28443" x="4791075" y="2863850"/>
          <p14:tracePt t="28451" x="4545013" y="2914650"/>
          <p14:tracePt t="28459" x="4349750" y="2940050"/>
          <p14:tracePt t="28466" x="4171950" y="2949575"/>
          <p14:tracePt t="28473" x="3984625" y="2982913"/>
          <p14:tracePt t="28481" x="3797300" y="2990850"/>
          <p14:tracePt t="28488" x="3652838" y="3000375"/>
          <p14:tracePt t="28495" x="3525838" y="3000375"/>
          <p14:tracePt t="28503" x="3406775" y="3000375"/>
          <p14:tracePt t="28510" x="3313113" y="3000375"/>
          <p14:tracePt t="28517" x="3244850" y="3000375"/>
          <p14:tracePt t="28525" x="3203575" y="3000375"/>
          <p14:tracePt t="28533" x="3168650" y="3000375"/>
          <p14:tracePt t="28540" x="3152775" y="3000375"/>
          <p14:tracePt t="28548" x="3127375" y="3000375"/>
          <p14:tracePt t="28554" x="3109913" y="3000375"/>
          <p14:tracePt t="28569" x="3100388" y="3000375"/>
          <p14:tracePt t="28576" x="3092450" y="3000375"/>
          <p14:tracePt t="28584" x="3084513" y="3000375"/>
          <p14:tracePt t="28598" x="3074988" y="3000375"/>
          <p14:tracePt t="28615" x="3067050" y="3000375"/>
          <p14:tracePt t="28627" x="3059113" y="3000375"/>
          <p14:tracePt t="28643" x="3049588" y="3000375"/>
          <p14:tracePt t="28657" x="3041650" y="3000375"/>
          <p14:tracePt t="28687" x="3033713" y="3000375"/>
          <p14:tracePt t="28701" x="3024188" y="3000375"/>
          <p14:tracePt t="28723" x="3016250" y="3000375"/>
          <p14:tracePt t="28738" x="3008313" y="3000375"/>
          <p14:tracePt t="28745" x="2998788" y="3000375"/>
          <p14:tracePt t="28767" x="2990850" y="3000375"/>
          <p14:tracePt t="28775" x="2982913" y="3000375"/>
          <p14:tracePt t="28782" x="2982913" y="2990850"/>
          <p14:tracePt t="28798" x="2973388" y="2990850"/>
          <p14:tracePt t="28804" x="2955925" y="2990850"/>
          <p14:tracePt t="28818" x="2947988" y="2990850"/>
          <p14:tracePt t="28827" x="2940050" y="2990850"/>
          <p14:tracePt t="28841" x="2922588" y="2990850"/>
          <p14:tracePt t="28848" x="2914650" y="2990850"/>
          <p14:tracePt t="28856" x="2914650" y="2982913"/>
          <p14:tracePt t="28865" x="2905125" y="2982913"/>
          <p14:tracePt t="28870" x="2897188" y="2982913"/>
          <p14:tracePt t="28881" x="2889250" y="2982913"/>
          <p14:tracePt t="28884" x="2889250" y="2974975"/>
          <p14:tracePt t="28891" x="2879725" y="2974975"/>
          <p14:tracePt t="28900" x="2871788" y="2974975"/>
          <p14:tracePt t="28916" x="2871788" y="2965450"/>
          <p14:tracePt t="28921" x="2863850" y="2965450"/>
          <p14:tracePt t="28943" x="2854325" y="2965450"/>
          <p14:tracePt t="28966" x="2846388" y="2965450"/>
          <p14:tracePt t="29355" x="2828925" y="2965450"/>
          <p14:tracePt t="29364" x="2820988" y="2965450"/>
          <p14:tracePt t="29370" x="2795588" y="2965450"/>
          <p14:tracePt t="29377" x="2770188" y="2965450"/>
          <p14:tracePt t="29385" x="2744788" y="2965450"/>
          <p14:tracePt t="29392" x="2719388" y="2965450"/>
          <p14:tracePt t="29400" x="2684463" y="2965450"/>
          <p14:tracePt t="29407" x="2668588" y="2965450"/>
          <p14:tracePt t="29414" x="2641600" y="2965450"/>
          <p14:tracePt t="29422" x="2616200" y="2965450"/>
          <p14:tracePt t="29432" x="2590800" y="2957513"/>
          <p14:tracePt t="29436" x="2582863" y="2957513"/>
          <p14:tracePt t="29443" x="2565400" y="2949575"/>
          <p14:tracePt t="29451" x="2549525" y="2949575"/>
          <p14:tracePt t="29458" x="2540000" y="2949575"/>
          <p14:tracePt t="29466" x="2532063" y="2940050"/>
          <p14:tracePt t="29473" x="2524125" y="2940050"/>
          <p14:tracePt t="29481" x="2514600" y="2940050"/>
          <p14:tracePt t="29488" x="2506663" y="2932113"/>
          <p14:tracePt t="29502" x="2497138" y="2932113"/>
          <p14:tracePt t="29782" x="2506663" y="2932113"/>
          <p14:tracePt t="29790" x="2549525" y="2932113"/>
          <p14:tracePt t="29796" x="2600325" y="2922588"/>
          <p14:tracePt t="29804" x="2693988" y="2922588"/>
          <p14:tracePt t="29811" x="2770188" y="2922588"/>
          <p14:tracePt t="29819" x="2820988" y="2922588"/>
          <p14:tracePt t="29826" x="2879725" y="2914650"/>
          <p14:tracePt t="29834" x="2930525" y="2914650"/>
          <p14:tracePt t="29840" x="2947988" y="2914650"/>
          <p14:tracePt t="29848" x="2973388" y="2914650"/>
          <p14:tracePt t="29855" x="2998788" y="2914650"/>
          <p14:tracePt t="29863" x="3008313" y="2914650"/>
          <p14:tracePt t="29870" x="3016250" y="2914650"/>
          <p14:tracePt t="29877" x="3024188" y="2914650"/>
          <p14:tracePt t="29892" x="3033713" y="2914650"/>
          <p14:tracePt t="29922" x="3041650" y="2914650"/>
          <p14:tracePt t="30348" x="3049588" y="2914650"/>
          <p14:tracePt t="30356" x="3067050" y="2914650"/>
          <p14:tracePt t="30363" x="3084513" y="2914650"/>
          <p14:tracePt t="30370" x="3109913" y="2914650"/>
          <p14:tracePt t="30378" x="3143250" y="2906713"/>
          <p14:tracePt t="30385" x="3186113" y="2906713"/>
          <p14:tracePt t="30392" x="3244850" y="2906713"/>
          <p14:tracePt t="30400" x="3279775" y="2906713"/>
          <p14:tracePt t="30407" x="3305175" y="2906713"/>
          <p14:tracePt t="30414" x="3338513" y="2906713"/>
          <p14:tracePt t="30422" x="3373438" y="2906713"/>
          <p14:tracePt t="30431" x="3389313" y="2906713"/>
          <p14:tracePt t="30436" x="3424238" y="2906713"/>
          <p14:tracePt t="30444" x="3449638" y="2906713"/>
          <p14:tracePt t="30452" x="3475038" y="2906713"/>
          <p14:tracePt t="30458" x="3492500" y="2906713"/>
          <p14:tracePt t="30466" x="3508375" y="2914650"/>
          <p14:tracePt t="30473" x="3525838" y="2914650"/>
          <p14:tracePt t="30482" x="3533775" y="2922588"/>
          <p14:tracePt t="30488" x="3543300" y="2922588"/>
          <p14:tracePt t="30497" x="3551238" y="2922588"/>
          <p14:tracePt t="30502" x="3559175" y="2922588"/>
          <p14:tracePt t="30509" x="3576638" y="2922588"/>
          <p14:tracePt t="30526" x="3594100" y="2922588"/>
          <p14:tracePt t="30533" x="3602038" y="2922588"/>
          <p14:tracePt t="30554" x="3611563" y="2922588"/>
          <p14:tracePt t="30561" x="3619500" y="2922588"/>
          <p14:tracePt t="30849" x="3636963" y="2922588"/>
          <p14:tracePt t="30855" x="3662363" y="2922588"/>
          <p14:tracePt t="30864" x="3713163" y="2922588"/>
          <p14:tracePt t="30870" x="3771900" y="2922588"/>
          <p14:tracePt t="30877" x="3840163" y="2922588"/>
          <p14:tracePt t="30885" x="3900488" y="2922588"/>
          <p14:tracePt t="30892" x="3976688" y="2922588"/>
          <p14:tracePt t="30916" x="4240213" y="2906713"/>
          <p14:tracePt t="30922" x="4316413" y="2906713"/>
          <p14:tracePt t="30931" x="4349750" y="2906713"/>
          <p14:tracePt t="30937" x="4392613" y="2906713"/>
          <p14:tracePt t="30944" x="4418013" y="2906713"/>
          <p14:tracePt t="30951" x="4443413" y="2906713"/>
          <p14:tracePt t="30959" x="4468813" y="2906713"/>
          <p14:tracePt t="30973" x="4476750" y="2906713"/>
          <p14:tracePt t="30981" x="4494213" y="2906713"/>
          <p14:tracePt t="31002" x="4503738" y="2906713"/>
          <p14:tracePt t="31025" x="4511675" y="2906713"/>
          <p14:tracePt t="32311" x="4519613" y="2906713"/>
          <p14:tracePt t="32318" x="4554538" y="2906713"/>
          <p14:tracePt t="32325" x="4605338" y="2906713"/>
          <p14:tracePt t="32333" x="4681538" y="2906713"/>
          <p14:tracePt t="32339" x="4808538" y="2897188"/>
          <p14:tracePt t="32348" x="4987925" y="2881313"/>
          <p14:tracePt t="32354" x="5216525" y="2881313"/>
          <p14:tracePt t="32362" x="5548313" y="2846388"/>
          <p14:tracePt t="32369" x="5862638" y="2846388"/>
          <p14:tracePt t="32377" x="6065838" y="2846388"/>
          <p14:tracePt t="32384" x="6329363" y="2846388"/>
          <p14:tracePt t="32392" x="6456363" y="2846388"/>
          <p14:tracePt t="32399" x="6610350" y="2846388"/>
          <p14:tracePt t="32407" x="6719888" y="2846388"/>
          <p14:tracePt t="32414" x="6780213" y="2846388"/>
          <p14:tracePt t="32421" x="6856413" y="2846388"/>
          <p14:tracePt t="32430" x="6873875" y="2855913"/>
          <p14:tracePt t="32436" x="6899275" y="2855913"/>
          <p14:tracePt t="32443" x="6924675" y="2855913"/>
          <p14:tracePt t="32450" x="6932613" y="2855913"/>
          <p14:tracePt t="32466" x="6942138" y="2855913"/>
          <p14:tracePt t="32480" x="6950075" y="2855913"/>
          <p14:tracePt t="45493" x="6932613" y="2863850"/>
          <p14:tracePt t="45500" x="6889750" y="2871788"/>
          <p14:tracePt t="45508" x="6831013" y="2889250"/>
          <p14:tracePt t="45514" x="6737350" y="2914650"/>
          <p14:tracePt t="45525" x="6643688" y="2940050"/>
          <p14:tracePt t="45529" x="6499225" y="2974975"/>
          <p14:tracePt t="45536" x="6311900" y="3025775"/>
          <p14:tracePt t="45544" x="6024563" y="3109913"/>
          <p14:tracePt t="45551" x="5616575" y="3246438"/>
          <p14:tracePt t="45559" x="5267325" y="3340100"/>
          <p14:tracePt t="45566" x="4724400" y="3459163"/>
          <p14:tracePt t="45574" x="4359275" y="3535363"/>
          <p14:tracePt t="45581" x="3967163" y="3611563"/>
          <p14:tracePt t="45591" x="3662363" y="3662363"/>
          <p14:tracePt t="45596" x="3355975" y="3697288"/>
          <p14:tracePt t="45604" x="3152775" y="3705225"/>
          <p14:tracePt t="45610" x="3008313" y="3722688"/>
          <p14:tracePt t="45617" x="2879725" y="3722688"/>
          <p14:tracePt t="45625" x="2770188" y="3722688"/>
          <p14:tracePt t="45632" x="2693988" y="3722688"/>
          <p14:tracePt t="45641" x="2608263" y="3722688"/>
          <p14:tracePt t="45647" x="2532063" y="3705225"/>
          <p14:tracePt t="45654" x="2463800" y="3697288"/>
          <p14:tracePt t="45661" x="2420938" y="3697288"/>
          <p14:tracePt t="45669" x="2395538" y="3687763"/>
          <p14:tracePt t="45676" x="2370138" y="3679825"/>
          <p14:tracePt t="45685" x="2362200" y="3679825"/>
          <p14:tracePt t="45692" x="2336800" y="3679825"/>
          <p14:tracePt t="45698" x="2327275" y="3679825"/>
          <p14:tracePt t="45713" x="2319338" y="3671888"/>
          <p14:tracePt t="45727" x="2311400" y="3671888"/>
          <p14:tracePt t="45735" x="2311400" y="3662363"/>
          <p14:tracePt t="45743" x="2301875" y="3662363"/>
          <p14:tracePt t="45758" x="2301875" y="3654425"/>
          <p14:tracePt t="45794" x="2293938" y="3654425"/>
          <p14:tracePt t="45815" x="2293938" y="3646488"/>
          <p14:tracePt t="45853" x="2293938" y="3636963"/>
          <p14:tracePt t="45876" x="2293938" y="3619500"/>
          <p14:tracePt t="45882" x="2319338" y="3603625"/>
          <p14:tracePt t="45890" x="2387600" y="3552825"/>
          <p14:tracePt t="45897" x="2463800" y="3502025"/>
          <p14:tracePt t="45904" x="2582863" y="3441700"/>
          <p14:tracePt t="45925" x="3152775" y="3186113"/>
          <p14:tracePt t="45928" x="3424238" y="3084513"/>
          <p14:tracePt t="45934" x="3568700" y="3041650"/>
          <p14:tracePt t="45941" x="3644900" y="3016250"/>
          <p14:tracePt t="45948" x="3695700" y="3000375"/>
          <p14:tracePt t="45957" x="3729038" y="2990850"/>
          <p14:tracePt t="45962" x="3738563" y="2990850"/>
          <p14:tracePt t="45971" x="3746500" y="2982913"/>
          <p14:tracePt t="45978" x="3756025" y="2982913"/>
          <p14:tracePt t="46007" x="3763963" y="2982913"/>
          <p14:tracePt t="46419" x="3756025" y="2990850"/>
          <p14:tracePt t="46426" x="3729038" y="2990850"/>
          <p14:tracePt t="46433" x="3703638" y="3000375"/>
          <p14:tracePt t="46441" x="3652838" y="3025775"/>
          <p14:tracePt t="46448" x="3619500" y="3033713"/>
          <p14:tracePt t="46456" x="3568700" y="3051175"/>
          <p14:tracePt t="46462" x="3500438" y="3059113"/>
          <p14:tracePt t="46470" x="3467100" y="3067050"/>
          <p14:tracePt t="46478" x="3424238" y="3076575"/>
          <p14:tracePt t="46485" x="3373438" y="3084513"/>
          <p14:tracePt t="46493" x="3338513" y="3084513"/>
          <p14:tracePt t="46500" x="3313113" y="3094038"/>
          <p14:tracePt t="46507" x="3279775" y="3094038"/>
          <p14:tracePt t="46515" x="3254375" y="3094038"/>
          <p14:tracePt t="46523" x="3228975" y="3094038"/>
          <p14:tracePt t="46529" x="3219450" y="3094038"/>
          <p14:tracePt t="46536" x="3203575" y="3094038"/>
          <p14:tracePt t="46544" x="3194050" y="3094038"/>
          <p14:tracePt t="46551" x="3186113" y="3094038"/>
          <p14:tracePt t="46566" x="3178175" y="3094038"/>
          <p14:tracePt t="46729" x="3194050" y="3094038"/>
          <p14:tracePt t="46735" x="3211513" y="3101975"/>
          <p14:tracePt t="46744" x="3244850" y="3101975"/>
          <p14:tracePt t="46749" x="3270250" y="3101975"/>
          <p14:tracePt t="46758" x="3313113" y="3101975"/>
          <p14:tracePt t="46764" x="3338513" y="3109913"/>
          <p14:tracePt t="46772" x="3363913" y="3119438"/>
          <p14:tracePt t="46778" x="3389313" y="3119438"/>
          <p14:tracePt t="46786" x="3414713" y="3127375"/>
          <p14:tracePt t="46793" x="3441700" y="3135313"/>
          <p14:tracePt t="46801" x="3457575" y="3135313"/>
          <p14:tracePt t="46808" x="3475038" y="3144838"/>
          <p14:tracePt t="46815" x="3492500" y="3152775"/>
          <p14:tracePt t="46822" x="3500438" y="3152775"/>
          <p14:tracePt t="46830" x="3517900" y="3152775"/>
          <p14:tracePt t="46839" x="3533775" y="3152775"/>
          <p14:tracePt t="46845" x="3533775" y="3160713"/>
          <p14:tracePt t="46852" x="3551238" y="3160713"/>
          <p14:tracePt t="46859" x="3559175" y="3170238"/>
          <p14:tracePt t="46867" x="3568700" y="3170238"/>
          <p14:tracePt t="46875" x="3576638" y="3178175"/>
          <p14:tracePt t="46881" x="3586163" y="3178175"/>
          <p14:tracePt t="46896" x="3594100" y="3178175"/>
          <p14:tracePt t="46903" x="3602038" y="3178175"/>
          <p14:tracePt t="46923" x="3602038" y="3186113"/>
          <p14:tracePt t="46933" x="3611563" y="3186113"/>
          <p14:tracePt t="47250" x="3627438" y="3186113"/>
          <p14:tracePt t="47257" x="3636963" y="3186113"/>
          <p14:tracePt t="47264" x="3662363" y="3186113"/>
          <p14:tracePt t="47274" x="3703638" y="3186113"/>
          <p14:tracePt t="47278" x="3746500" y="3186113"/>
          <p14:tracePt t="47287" x="3806825" y="3186113"/>
          <p14:tracePt t="47294" x="3848100" y="3186113"/>
          <p14:tracePt t="47302" x="3873500" y="3186113"/>
          <p14:tracePt t="47309" x="3925888" y="3186113"/>
          <p14:tracePt t="47315" x="3984625" y="3186113"/>
          <p14:tracePt t="47324" x="4027488" y="3186113"/>
          <p14:tracePt t="47330" x="4060825" y="3186113"/>
          <p14:tracePt t="47339" x="4086225" y="3186113"/>
          <p14:tracePt t="47344" x="4121150" y="3186113"/>
          <p14:tracePt t="47351" x="4146550" y="3186113"/>
          <p14:tracePt t="47359" x="4171950" y="3186113"/>
          <p14:tracePt t="47367" x="4179888" y="3186113"/>
          <p14:tracePt t="47374" x="4197350" y="3195638"/>
          <p14:tracePt t="47382" x="4205288" y="3195638"/>
          <p14:tracePt t="47389" x="4214813" y="3195638"/>
          <p14:tracePt t="47396" x="4222750" y="3195638"/>
          <p14:tracePt t="47403" x="4230688" y="3195638"/>
          <p14:tracePt t="47433" x="4240213" y="3195638"/>
          <p14:tracePt t="47764" x="4248150" y="3195638"/>
          <p14:tracePt t="47778" x="4273550" y="3195638"/>
          <p14:tracePt t="47787" x="4291013" y="3195638"/>
          <p14:tracePt t="47794" x="4332288" y="3195638"/>
          <p14:tracePt t="47801" x="4384675" y="3195638"/>
          <p14:tracePt t="47809" x="4425950" y="3195638"/>
          <p14:tracePt t="47815" x="4468813" y="3195638"/>
          <p14:tracePt t="47823" x="4529138" y="3195638"/>
          <p14:tracePt t="47831" x="4570413" y="3195638"/>
          <p14:tracePt t="47840" x="4630738" y="3195638"/>
          <p14:tracePt t="47845" x="4656138" y="3203575"/>
          <p14:tracePt t="47852" x="4706938" y="3211513"/>
          <p14:tracePt t="47860" x="4749800" y="3211513"/>
          <p14:tracePt t="47867" x="4783138" y="3221038"/>
          <p14:tracePt t="47875" x="4818063" y="3228975"/>
          <p14:tracePt t="47882" x="4851400" y="3228975"/>
          <p14:tracePt t="47890" x="4876800" y="3238500"/>
          <p14:tracePt t="47908" x="4927600" y="3246438"/>
          <p14:tracePt t="47911" x="4953000" y="3254375"/>
          <p14:tracePt t="47919" x="4970463" y="3263900"/>
          <p14:tracePt t="47926" x="4995863" y="3263900"/>
          <p14:tracePt t="47933" x="5013325" y="3263900"/>
          <p14:tracePt t="47942" x="5029200" y="3263900"/>
          <p14:tracePt t="47948" x="5038725" y="3271838"/>
          <p14:tracePt t="47958" x="5054600" y="3271838"/>
          <p14:tracePt t="47971" x="5064125" y="3279775"/>
          <p14:tracePt t="47984" x="5072063" y="3279775"/>
          <p14:tracePt t="48323" x="5089525" y="3279775"/>
          <p14:tracePt t="48330" x="5114925" y="3279775"/>
          <p14:tracePt t="48339" x="5140325" y="3279775"/>
          <p14:tracePt t="48345" x="5183188" y="3279775"/>
          <p14:tracePt t="48352" x="5241925" y="3279775"/>
          <p14:tracePt t="48360" x="5335588" y="3263900"/>
          <p14:tracePt t="48367" x="5403850" y="3254375"/>
          <p14:tracePt t="48375" x="5581650" y="3246438"/>
          <p14:tracePt t="48382" x="5708650" y="3228975"/>
          <p14:tracePt t="48390" x="5811838" y="3221038"/>
          <p14:tracePt t="48396" x="5938838" y="3211513"/>
          <p14:tracePt t="48405" x="6049963" y="3195638"/>
          <p14:tracePt t="48411" x="6134100" y="3195638"/>
          <p14:tracePt t="48417" x="6219825" y="3186113"/>
          <p14:tracePt t="48425" x="6278563" y="3186113"/>
          <p14:tracePt t="48432" x="6329363" y="3178175"/>
          <p14:tracePt t="48441" x="6354763" y="3178175"/>
          <p14:tracePt t="48447" x="6380163" y="3178175"/>
          <p14:tracePt t="48455" x="6405563" y="3178175"/>
          <p14:tracePt t="48470" x="6415088" y="3178175"/>
          <p14:tracePt t="48477" x="6423025" y="3178175"/>
          <p14:tracePt t="48507" x="6430963" y="3178175"/>
          <p14:tracePt t="48846" x="6440488" y="3178175"/>
          <p14:tracePt t="48852" x="6448425" y="3178175"/>
          <p14:tracePt t="48859" x="6483350" y="3178175"/>
          <p14:tracePt t="48867" x="6524625" y="3170238"/>
          <p14:tracePt t="48875" x="6584950" y="3170238"/>
          <p14:tracePt t="48882" x="6669088" y="3160713"/>
          <p14:tracePt t="48891" x="6762750" y="3144838"/>
          <p14:tracePt t="48896" x="6831013" y="3135313"/>
          <p14:tracePt t="48905" x="6958013" y="3127375"/>
          <p14:tracePt t="48924" x="7170738" y="3109913"/>
          <p14:tracePt t="48927" x="7229475" y="3109913"/>
          <p14:tracePt t="48933" x="7297738" y="3109913"/>
          <p14:tracePt t="48941" x="7332663" y="3109913"/>
          <p14:tracePt t="48948" x="7366000" y="3109913"/>
          <p14:tracePt t="48956" x="7391400" y="3109913"/>
          <p14:tracePt t="48962" x="7408863" y="3109913"/>
          <p14:tracePt t="48972" x="7416800" y="3109913"/>
          <p14:tracePt t="48977" x="7426325" y="3109913"/>
          <p14:tracePt t="48993" x="7434263" y="3109913"/>
          <p14:tracePt t="49000" x="7442200" y="3109913"/>
          <p14:tracePt t="49022" x="7451725" y="3109913"/>
          <p14:tracePt t="49170" x="7451725" y="3119438"/>
          <p14:tracePt t="49198" x="7434263" y="3127375"/>
          <p14:tracePt t="49205" x="7426325" y="3127375"/>
          <p14:tracePt t="49212" x="7391400" y="3144838"/>
          <p14:tracePt t="49220" x="7323138" y="3160713"/>
          <p14:tracePt t="49227" x="7256463" y="3186113"/>
          <p14:tracePt t="49235" x="7188200" y="3203575"/>
          <p14:tracePt t="49242" x="7102475" y="3228975"/>
          <p14:tracePt t="49249" x="7043738" y="3246438"/>
          <p14:tracePt t="49259" x="6915150" y="3254375"/>
          <p14:tracePt t="49263" x="6797675" y="3271838"/>
          <p14:tracePt t="49275" x="6686550" y="3279775"/>
          <p14:tracePt t="49278" x="6575425" y="3279775"/>
          <p14:tracePt t="49286" x="6473825" y="3279775"/>
          <p14:tracePt t="49293" x="6364288" y="3279775"/>
          <p14:tracePt t="49301" x="6261100" y="3279775"/>
          <p14:tracePt t="49308" x="6151563" y="3279775"/>
          <p14:tracePt t="49315" x="5989638" y="3254375"/>
          <p14:tracePt t="49323" x="5845175" y="3228975"/>
          <p14:tracePt t="49330" x="5735638" y="3203575"/>
          <p14:tracePt t="49339" x="5632450" y="3186113"/>
          <p14:tracePt t="49345" x="5538788" y="3160713"/>
          <p14:tracePt t="49353" x="5480050" y="3127375"/>
          <p14:tracePt t="49359" x="5421313" y="3109913"/>
          <p14:tracePt t="49368" x="5394325" y="3094038"/>
          <p14:tracePt t="49375" x="5378450" y="3084513"/>
          <p14:tracePt t="49381" x="5368925" y="3076575"/>
          <p14:tracePt t="49389" x="5360988" y="3076575"/>
          <p14:tracePt t="49405" x="5353050" y="3076575"/>
          <p14:tracePt t="49758" x="5343525" y="3076575"/>
          <p14:tracePt t="49764" x="5327650" y="3076575"/>
          <p14:tracePt t="49772" x="5292725" y="3094038"/>
          <p14:tracePt t="49778" x="5216525" y="3119438"/>
          <p14:tracePt t="49786" x="5140325" y="3144838"/>
          <p14:tracePt t="49793" x="5054600" y="3178175"/>
          <p14:tracePt t="49801" x="4962525" y="3195638"/>
          <p14:tracePt t="49808" x="4826000" y="3238500"/>
          <p14:tracePt t="49815" x="4664075" y="3254375"/>
          <p14:tracePt t="49823" x="4503738" y="3279775"/>
          <p14:tracePt t="49830" x="4256088" y="3314700"/>
          <p14:tracePt t="49839" x="4078288" y="3314700"/>
          <p14:tracePt t="49845" x="3840163" y="3330575"/>
          <p14:tracePt t="49853" x="3695700" y="3330575"/>
          <p14:tracePt t="49859" x="3559175" y="3330575"/>
          <p14:tracePt t="49867" x="3432175" y="3330575"/>
          <p14:tracePt t="49875" x="3348038" y="3330575"/>
          <p14:tracePt t="49882" x="3262313" y="3330575"/>
          <p14:tracePt t="49890" x="3203575" y="3314700"/>
          <p14:tracePt t="49896" x="3160713" y="3314700"/>
          <p14:tracePt t="49906" x="3127375" y="3305175"/>
          <p14:tracePt t="49912" x="3109913" y="3305175"/>
          <p14:tracePt t="49919" x="3092450" y="3297238"/>
          <p14:tracePt t="49926" x="3084513" y="3289300"/>
          <p14:tracePt t="49933" x="3074988" y="3279775"/>
          <p14:tracePt t="49941" x="3067050" y="3279775"/>
          <p14:tracePt t="49948" x="3059113" y="3279775"/>
          <p14:tracePt t="49955" x="3059113" y="3271838"/>
          <p14:tracePt t="50183" x="3067050" y="3271838"/>
          <p14:tracePt t="50190" x="3084513" y="3271838"/>
          <p14:tracePt t="50198" x="3109913" y="3271838"/>
          <p14:tracePt t="50205" x="3143250" y="3271838"/>
          <p14:tracePt t="50212" x="3203575" y="3289300"/>
          <p14:tracePt t="50222" x="3244850" y="3297238"/>
          <p14:tracePt t="50227" x="3305175" y="3305175"/>
          <p14:tracePt t="50234" x="3338513" y="3314700"/>
          <p14:tracePt t="50242" x="3389313" y="3322638"/>
          <p14:tracePt t="50250" x="3414713" y="3322638"/>
          <p14:tracePt t="50258" x="3457575" y="3330575"/>
          <p14:tracePt t="50264" x="3492500" y="3330575"/>
          <p14:tracePt t="50273" x="3517900" y="3340100"/>
          <p14:tracePt t="50279" x="3543300" y="3340100"/>
          <p14:tracePt t="50288" x="3551238" y="3340100"/>
          <p14:tracePt t="50293" x="3568700" y="3340100"/>
          <p14:tracePt t="50300" x="3576638" y="3340100"/>
          <p14:tracePt t="50315" x="3586163" y="3340100"/>
          <p14:tracePt t="50323" x="3594100" y="3340100"/>
          <p14:tracePt t="50654" x="3602038" y="3340100"/>
          <p14:tracePt t="50661" x="3619500" y="3340100"/>
          <p14:tracePt t="50668" x="3636963" y="3340100"/>
          <p14:tracePt t="50675" x="3670300" y="3340100"/>
          <p14:tracePt t="50683" x="3721100" y="3340100"/>
          <p14:tracePt t="50691" x="3781425" y="3340100"/>
          <p14:tracePt t="50698" x="3840163" y="3340100"/>
          <p14:tracePt t="50705" x="3883025" y="3340100"/>
          <p14:tracePt t="50712" x="3959225" y="3348038"/>
          <p14:tracePt t="50722" x="4017963" y="3348038"/>
          <p14:tracePt t="50727" x="4070350" y="3348038"/>
          <p14:tracePt t="50734" x="4121150" y="3355975"/>
          <p14:tracePt t="50742" x="4205288" y="3355975"/>
          <p14:tracePt t="50749" x="4265613" y="3365500"/>
          <p14:tracePt t="50757" x="4324350" y="3365500"/>
          <p14:tracePt t="50764" x="4375150" y="3365500"/>
          <p14:tracePt t="50772" x="4410075" y="3365500"/>
          <p14:tracePt t="50778" x="4443413" y="3365500"/>
          <p14:tracePt t="50786" x="4476750" y="3373438"/>
          <p14:tracePt t="50793" x="4486275" y="3373438"/>
          <p14:tracePt t="50800" x="4503738" y="3373438"/>
          <p14:tracePt t="50808" x="4511675" y="3373438"/>
          <p14:tracePt t="50815" x="4519613" y="3373438"/>
          <p14:tracePt t="50823" x="4529138" y="3373438"/>
          <p14:tracePt t="50839" x="4537075" y="3373438"/>
          <p14:tracePt t="60938" x="4519613" y="3382963"/>
          <p14:tracePt t="60945" x="4503738" y="3398838"/>
          <p14:tracePt t="60953" x="4451350" y="3416300"/>
          <p14:tracePt t="60960" x="4418013" y="3433763"/>
          <p14:tracePt t="60968" x="4375150" y="3441700"/>
          <p14:tracePt t="60974" x="4306888" y="3467100"/>
          <p14:tracePt t="60983" x="4248150" y="3484563"/>
          <p14:tracePt t="60990" x="4179888" y="3492500"/>
          <p14:tracePt t="60996" x="4121150" y="3502025"/>
          <p14:tracePt t="61004" x="3984625" y="3535363"/>
          <p14:tracePt t="61012" x="3873500" y="3560763"/>
          <p14:tracePt t="61019" x="3771900" y="3586163"/>
          <p14:tracePt t="61026" x="3652838" y="3611563"/>
          <p14:tracePt t="61035" x="3586163" y="3629025"/>
          <p14:tracePt t="61041" x="3492500" y="3636963"/>
          <p14:tracePt t="61050" x="3424238" y="3662363"/>
          <p14:tracePt t="61056" x="3363913" y="3671888"/>
          <p14:tracePt t="61063" x="3313113" y="3679825"/>
          <p14:tracePt t="61071" x="3279775" y="3679825"/>
          <p14:tracePt t="61077" x="3262313" y="3679825"/>
          <p14:tracePt t="61087" x="3236913" y="3679825"/>
          <p14:tracePt t="61092" x="3219450" y="3679825"/>
          <p14:tracePt t="61107" x="3211513" y="3679825"/>
          <p14:tracePt t="61114" x="3203575" y="3679825"/>
          <p14:tracePt t="61939" x="3186113" y="3687763"/>
          <p14:tracePt t="61945" x="3127375" y="3697288"/>
          <p14:tracePt t="61954" x="3059113" y="3713163"/>
          <p14:tracePt t="61960" x="2982913" y="3713163"/>
          <p14:tracePt t="61968" x="2879725" y="3730625"/>
          <p14:tracePt t="61975" x="2786063" y="3738563"/>
          <p14:tracePt t="61983" x="2668588" y="3748088"/>
          <p14:tracePt t="61989" x="2532063" y="3763963"/>
          <p14:tracePt t="61997" x="2413000" y="3773488"/>
          <p14:tracePt t="62018" x="2217738" y="3773488"/>
          <p14:tracePt t="62021" x="2132013" y="3781425"/>
          <p14:tracePt t="62026" x="2055813" y="3781425"/>
          <p14:tracePt t="62035" x="1987550" y="3781425"/>
          <p14:tracePt t="62041" x="1928813" y="3781425"/>
          <p14:tracePt t="62050" x="1868488" y="3781425"/>
          <p14:tracePt t="62055" x="1843088" y="3781425"/>
          <p14:tracePt t="62063" x="1817688" y="3781425"/>
          <p14:tracePt t="62070" x="1784350" y="3781425"/>
          <p14:tracePt t="62078" x="1758950" y="3781425"/>
          <p14:tracePt t="62092" x="1749425" y="3781425"/>
          <p14:tracePt t="62100" x="1741488" y="3781425"/>
          <p14:tracePt t="62534" x="1724025" y="3781425"/>
          <p14:tracePt t="62540" x="1708150" y="3781425"/>
          <p14:tracePt t="62549" x="1682750" y="3781425"/>
          <p14:tracePt t="62555" x="1647825" y="3790950"/>
          <p14:tracePt t="62563" x="1606550" y="3790950"/>
          <p14:tracePt t="62570" x="1563688" y="3790950"/>
          <p14:tracePt t="62578" x="1487488" y="3790950"/>
          <p14:tracePt t="62585" x="1427163" y="3790950"/>
          <p14:tracePt t="62592" x="1358900" y="3790950"/>
          <p14:tracePt t="62601" x="1300163" y="3790950"/>
          <p14:tracePt t="62607" x="1257300" y="3790950"/>
          <p14:tracePt t="62616" x="1214438" y="3790950"/>
          <p14:tracePt t="62622" x="1130300" y="3790950"/>
          <p14:tracePt t="62629" x="1069975" y="3773488"/>
          <p14:tracePt t="62637" x="1011238" y="3763963"/>
          <p14:tracePt t="62644" x="976313" y="3756025"/>
          <p14:tracePt t="62651" x="950913" y="3748088"/>
          <p14:tracePt t="62658" x="917575" y="3748088"/>
          <p14:tracePt t="62673" x="900113" y="3748088"/>
          <p14:tracePt t="62682" x="892175" y="3748088"/>
          <p14:tracePt t="62696" x="892175" y="3738563"/>
          <p14:tracePt t="62776" x="917575" y="3738563"/>
          <p14:tracePt t="62783" x="960438" y="3738563"/>
          <p14:tracePt t="62790" x="1028700" y="3738563"/>
          <p14:tracePt t="62799" x="1112838" y="3738563"/>
          <p14:tracePt t="62805" x="1189038" y="3738563"/>
          <p14:tracePt t="62813" x="1257300" y="3738563"/>
          <p14:tracePt t="62820" x="1384300" y="3738563"/>
          <p14:tracePt t="62828" x="1512888" y="3756025"/>
          <p14:tracePt t="62835" x="1614488" y="3756025"/>
          <p14:tracePt t="62842" x="1724025" y="3763963"/>
          <p14:tracePt t="62850" x="1809750" y="3773488"/>
          <p14:tracePt t="62857" x="1885950" y="3781425"/>
          <p14:tracePt t="62866" x="1962150" y="3798888"/>
          <p14:tracePt t="62872" x="2012950" y="3798888"/>
          <p14:tracePt t="62879" x="2065338" y="3798888"/>
          <p14:tracePt t="62887" x="2106613" y="3806825"/>
          <p14:tracePt t="62895" x="2141538" y="3806825"/>
          <p14:tracePt t="62902" x="2149475" y="3816350"/>
          <p14:tracePt t="62909" x="2174875" y="3816350"/>
          <p14:tracePt t="62917" x="2182813" y="3816350"/>
          <p14:tracePt t="62923" x="2192338" y="3816350"/>
          <p14:tracePt t="63298" x="2200275" y="3816350"/>
          <p14:tracePt t="63305" x="2225675" y="3816350"/>
          <p14:tracePt t="63312" x="2268538" y="3816350"/>
          <p14:tracePt t="63320" x="2327275" y="3816350"/>
          <p14:tracePt t="63327" x="2370138" y="3816350"/>
          <p14:tracePt t="63335" x="2430463" y="3816350"/>
          <p14:tracePt t="63342" x="2489200" y="3806825"/>
          <p14:tracePt t="63350" x="2549525" y="3806825"/>
          <p14:tracePt t="63357" x="2616200" y="3806825"/>
          <p14:tracePt t="63366" x="2659063" y="3806825"/>
          <p14:tracePt t="63371" x="2701925" y="3806825"/>
          <p14:tracePt t="63379" x="2735263" y="3806825"/>
          <p14:tracePt t="63387" x="2770188" y="3806825"/>
          <p14:tracePt t="63394" x="2795588" y="3806825"/>
          <p14:tracePt t="63402" x="2803525" y="3806825"/>
          <p14:tracePt t="63408" x="2820988" y="3806825"/>
          <p14:tracePt t="63416" x="2828925" y="3806825"/>
          <p14:tracePt t="63423" x="2846388" y="3806825"/>
          <p14:tracePt t="63431" x="2854325" y="3806825"/>
          <p14:tracePt t="63459" x="2863850" y="3806825"/>
          <p14:tracePt t="63732" x="2871788" y="3806825"/>
          <p14:tracePt t="63739" x="2879725" y="3806825"/>
          <p14:tracePt t="63747" x="2905125" y="3806825"/>
          <p14:tracePt t="63753" x="2940050" y="3806825"/>
          <p14:tracePt t="63761" x="2998788" y="3806825"/>
          <p14:tracePt t="63769" x="3074988" y="3798888"/>
          <p14:tracePt t="63775" x="3143250" y="3790950"/>
          <p14:tracePt t="63783" x="3244850" y="3781425"/>
          <p14:tracePt t="63790" x="3389313" y="3763963"/>
          <p14:tracePt t="63799" x="3500438" y="3763963"/>
          <p14:tracePt t="63806" x="3619500" y="3756025"/>
          <p14:tracePt t="63813" x="3713163" y="3748088"/>
          <p14:tracePt t="63820" x="3797300" y="3748088"/>
          <p14:tracePt t="63827" x="3873500" y="3730625"/>
          <p14:tracePt t="63835" x="3933825" y="3730625"/>
          <p14:tracePt t="63842" x="3976688" y="3730625"/>
          <p14:tracePt t="63850" x="4002088" y="3730625"/>
          <p14:tracePt t="63856" x="4017963" y="3730625"/>
          <p14:tracePt t="63867" x="4035425" y="3730625"/>
          <p14:tracePt t="63871" x="4044950" y="3730625"/>
          <p14:tracePt t="63901" x="4052888" y="3730625"/>
          <p14:tracePt t="64240" x="4070350" y="3730625"/>
          <p14:tracePt t="64246" x="4078288" y="3730625"/>
          <p14:tracePt t="64253" x="4111625" y="3730625"/>
          <p14:tracePt t="64262" x="4162425" y="3722688"/>
          <p14:tracePt t="64269" x="4222750" y="3705225"/>
          <p14:tracePt t="64276" x="4281488" y="3705225"/>
          <p14:tracePt t="64284" x="4359275" y="3697288"/>
          <p14:tracePt t="64290" x="4443413" y="3697288"/>
          <p14:tracePt t="64300" x="4545013" y="3697288"/>
          <p14:tracePt t="64305" x="4673600" y="3687763"/>
          <p14:tracePt t="64313" x="4765675" y="3687763"/>
          <p14:tracePt t="64321" x="4868863" y="3671888"/>
          <p14:tracePt t="64327" x="4970463" y="3671888"/>
          <p14:tracePt t="64335" x="5038725" y="3671888"/>
          <p14:tracePt t="64342" x="5114925" y="3662363"/>
          <p14:tracePt t="64351" x="5173663" y="3662363"/>
          <p14:tracePt t="64356" x="5241925" y="3662363"/>
          <p14:tracePt t="64366" x="5267325" y="3662363"/>
          <p14:tracePt t="64371" x="5292725" y="3654425"/>
          <p14:tracePt t="64379" x="5310188" y="3654425"/>
          <p14:tracePt t="64386" x="5318125" y="3654425"/>
          <p14:tracePt t="65651" x="5310188" y="3654425"/>
          <p14:tracePt t="65657" x="5267325" y="3654425"/>
          <p14:tracePt t="65665" x="5191125" y="3671888"/>
          <p14:tracePt t="65672" x="5089525" y="3687763"/>
          <p14:tracePt t="65680" x="4978400" y="3713163"/>
          <p14:tracePt t="65687" x="4851400" y="3738563"/>
          <p14:tracePt t="65694" x="4706938" y="3748088"/>
          <p14:tracePt t="65701" x="4579938" y="3756025"/>
          <p14:tracePt t="65709" x="4418013" y="3781425"/>
          <p14:tracePt t="65717" x="4240213" y="3798888"/>
          <p14:tracePt t="65724" x="4035425" y="3798888"/>
          <p14:tracePt t="65731" x="3873500" y="3806825"/>
          <p14:tracePt t="65739" x="3636963" y="3841750"/>
          <p14:tracePt t="65747" x="3398838" y="3849688"/>
          <p14:tracePt t="65753" x="3194050" y="3849688"/>
          <p14:tracePt t="65761" x="3049588" y="3867150"/>
          <p14:tracePt t="65768" x="2905125" y="3875088"/>
          <p14:tracePt t="65776" x="2770188" y="3892550"/>
          <p14:tracePt t="65784" x="2651125" y="3900488"/>
          <p14:tracePt t="65791" x="2524125" y="3908425"/>
          <p14:tracePt t="65798" x="2438400" y="3917950"/>
          <p14:tracePt t="65805" x="2301875" y="3917950"/>
          <p14:tracePt t="65812" x="2200275" y="3943350"/>
          <p14:tracePt t="65819" x="2081213" y="3951288"/>
          <p14:tracePt t="65827" x="2012950" y="3968750"/>
          <p14:tracePt t="65834" x="1936750" y="3968750"/>
          <p14:tracePt t="65841" x="1893888" y="3976688"/>
          <p14:tracePt t="65850" x="1843088" y="3986213"/>
          <p14:tracePt t="65856" x="1827213" y="3986213"/>
          <p14:tracePt t="65865" x="1801813" y="3994150"/>
          <p14:tracePt t="65871" x="1784350" y="3994150"/>
          <p14:tracePt t="65879" x="1776413" y="3994150"/>
          <p14:tracePt t="65886" x="1758950" y="4002088"/>
          <p14:tracePt t="65901" x="1749425" y="4002088"/>
          <p14:tracePt t="65937" x="1741488" y="4002088"/>
          <p14:tracePt t="65973" x="1733550" y="4002088"/>
          <p14:tracePt t="66077" x="1724025" y="4002088"/>
          <p14:tracePt t="66106" x="1716088" y="4002088"/>
          <p14:tracePt t="66327" x="1708150" y="4002088"/>
          <p14:tracePt t="66393" x="1698625" y="4002088"/>
          <p14:tracePt t="66408" x="1690688" y="4002088"/>
          <p14:tracePt t="66422" x="1673225" y="4002088"/>
          <p14:tracePt t="66431" x="1665288" y="4002088"/>
          <p14:tracePt t="66437" x="1665288" y="4011613"/>
          <p14:tracePt t="66444" x="1647825" y="4011613"/>
          <p14:tracePt t="66452" x="1639888" y="4011613"/>
          <p14:tracePt t="66468" x="1631950" y="4011613"/>
          <p14:tracePt t="66474" x="1622425" y="4019550"/>
          <p14:tracePt t="66489" x="1614488" y="4019550"/>
          <p14:tracePt t="66503" x="1606550" y="4027488"/>
          <p14:tracePt t="66511" x="1597025" y="4027488"/>
          <p14:tracePt t="66541" x="1589088" y="4027488"/>
          <p14:tracePt t="66563" x="1579563" y="4027488"/>
          <p14:tracePt t="67320" x="1597025" y="4027488"/>
          <p14:tracePt t="67328" x="1614488" y="4027488"/>
          <p14:tracePt t="67334" x="1657350" y="4027488"/>
          <p14:tracePt t="67342" x="1724025" y="4027488"/>
          <p14:tracePt t="67348" x="1784350" y="4027488"/>
          <p14:tracePt t="67357" x="1860550" y="4037013"/>
          <p14:tracePt t="67364" x="1920875" y="4044950"/>
          <p14:tracePt t="67371" x="1979613" y="4052888"/>
          <p14:tracePt t="67378" x="2047875" y="4062413"/>
          <p14:tracePt t="67385" x="2141538" y="4087813"/>
          <p14:tracePt t="67393" x="2200275" y="4105275"/>
          <p14:tracePt t="67401" x="2276475" y="4130675"/>
          <p14:tracePt t="67409" x="2319338" y="4138613"/>
          <p14:tracePt t="67417" x="2352675" y="4146550"/>
          <p14:tracePt t="67422" x="2387600" y="4156075"/>
          <p14:tracePt t="67431" x="2405063" y="4164013"/>
          <p14:tracePt t="67437" x="2413000" y="4164013"/>
          <p14:tracePt t="67444" x="2420938" y="4164013"/>
          <p14:tracePt t="67452" x="2430463" y="4164013"/>
          <p14:tracePt t="67467" x="2438400" y="4164013"/>
          <p14:tracePt t="67767" x="2455863" y="4164013"/>
          <p14:tracePt t="67782" x="2489200" y="4164013"/>
          <p14:tracePt t="67789" x="2532063" y="4164013"/>
          <p14:tracePt t="67796" x="2582863" y="4164013"/>
          <p14:tracePt t="67804" x="2668588" y="4164013"/>
          <p14:tracePt t="67813" x="2752725" y="4164013"/>
          <p14:tracePt t="67820" x="2838450" y="4164013"/>
          <p14:tracePt t="67826" x="2955925" y="4164013"/>
          <p14:tracePt t="67834" x="3084513" y="4164013"/>
          <p14:tracePt t="67841" x="3178175" y="4164013"/>
          <p14:tracePt t="67849" x="3254375" y="4164013"/>
          <p14:tracePt t="67855" x="3322638" y="4164013"/>
          <p14:tracePt t="67864" x="3355975" y="4171950"/>
          <p14:tracePt t="67870" x="3389313" y="4171950"/>
          <p14:tracePt t="67878" x="3406775" y="4181475"/>
          <p14:tracePt t="67885" x="3424238" y="4181475"/>
          <p14:tracePt t="67892" x="3432175" y="4181475"/>
          <p14:tracePt t="67915" x="3441700" y="4181475"/>
          <p14:tracePt t="67937" x="3449638" y="4181475"/>
          <p14:tracePt t="68341" x="3457575" y="4181475"/>
          <p14:tracePt t="68349" x="3475038" y="4181475"/>
          <p14:tracePt t="68356" x="3517900" y="4171950"/>
          <p14:tracePt t="68364" x="3576638" y="4156075"/>
          <p14:tracePt t="68371" x="3652838" y="4146550"/>
          <p14:tracePt t="68380" x="3695700" y="4146550"/>
          <p14:tracePt t="68385" x="3797300" y="4130675"/>
          <p14:tracePt t="68393" x="3925888" y="4121150"/>
          <p14:tracePt t="68401" x="4070350" y="4113213"/>
          <p14:tracePt t="68408" x="4197350" y="4113213"/>
          <p14:tracePt t="68416" x="4306888" y="4113213"/>
          <p14:tracePt t="68423" x="4418013" y="4113213"/>
          <p14:tracePt t="68432" x="4519613" y="4113213"/>
          <p14:tracePt t="68437" x="4605338" y="4113213"/>
          <p14:tracePt t="68444" x="4664075" y="4113213"/>
          <p14:tracePt t="68451" x="4714875" y="4113213"/>
          <p14:tracePt t="68459" x="4740275" y="4113213"/>
          <p14:tracePt t="68466" x="4765675" y="4113213"/>
          <p14:tracePt t="68473" x="4775200" y="4113213"/>
          <p14:tracePt t="68481" x="4791075" y="4113213"/>
          <p14:tracePt t="68488" x="4800600" y="4113213"/>
          <p14:tracePt t="68518" x="4808538" y="4113213"/>
          <p14:tracePt t="69401" x="4818063" y="4113213"/>
          <p14:tracePt t="69416" x="4843463" y="4113213"/>
          <p14:tracePt t="69422" x="4868863" y="4113213"/>
          <p14:tracePt t="69429" x="4910138" y="4113213"/>
          <p14:tracePt t="69437" x="4995863" y="4095750"/>
          <p14:tracePt t="69444" x="5064125" y="4095750"/>
          <p14:tracePt t="69451" x="5165725" y="4087813"/>
          <p14:tracePt t="69459" x="5318125" y="4079875"/>
          <p14:tracePt t="69467" x="5497513" y="4062413"/>
          <p14:tracePt t="69474" x="5675313" y="4062413"/>
          <p14:tracePt t="69482" x="5913438" y="4044950"/>
          <p14:tracePt t="69488" x="6083300" y="4044950"/>
          <p14:tracePt t="69497" x="6286500" y="4044950"/>
          <p14:tracePt t="69503" x="6465888" y="4044950"/>
          <p14:tracePt t="69511" x="6575425" y="4044950"/>
          <p14:tracePt t="69518" x="6661150" y="4044950"/>
          <p14:tracePt t="69527" x="6737350" y="4044950"/>
          <p14:tracePt t="69533" x="6788150" y="4044950"/>
          <p14:tracePt t="69540" x="6813550" y="4044950"/>
          <p14:tracePt t="69547" x="6831013" y="4044950"/>
          <p14:tracePt t="69554" x="6838950" y="4044950"/>
          <p14:tracePt t="69563" x="6848475" y="4044950"/>
          <p14:tracePt t="69569" x="6856413" y="4044950"/>
          <p14:tracePt t="70128" x="6864350" y="4044950"/>
          <p14:tracePt t="70135" x="6873875" y="4044950"/>
          <p14:tracePt t="70143" x="6889750" y="4044950"/>
          <p14:tracePt t="70150" x="6915150" y="4044950"/>
          <p14:tracePt t="70157" x="6950075" y="4044950"/>
          <p14:tracePt t="70165" x="6992938" y="4044950"/>
          <p14:tracePt t="70172" x="7034213" y="4044950"/>
          <p14:tracePt t="70181" x="7102475" y="4044950"/>
          <p14:tracePt t="70187" x="7153275" y="4052888"/>
          <p14:tracePt t="70194" x="7221538" y="4052888"/>
          <p14:tracePt t="70201" x="7264400" y="4052888"/>
          <p14:tracePt t="70210" x="7297738" y="4052888"/>
          <p14:tracePt t="70216" x="7340600" y="4052888"/>
          <p14:tracePt t="70223" x="7373938" y="4052888"/>
          <p14:tracePt t="70231" x="7391400" y="4052888"/>
          <p14:tracePt t="70238" x="7416800" y="4052888"/>
          <p14:tracePt t="70246" x="7434263" y="4062413"/>
          <p14:tracePt t="70253" x="7442200" y="4062413"/>
          <p14:tracePt t="70267" x="7451725" y="4062413"/>
          <p14:tracePt t="70283" x="7459663" y="4062413"/>
          <p14:tracePt t="70908" x="7459663" y="4070350"/>
          <p14:tracePt t="70922" x="7451725" y="4087813"/>
          <p14:tracePt t="70931" x="7426325" y="4095750"/>
          <p14:tracePt t="70937" x="7416800" y="4095750"/>
          <p14:tracePt t="70943" x="7391400" y="4105275"/>
          <p14:tracePt t="70951" x="7373938" y="4113213"/>
          <p14:tracePt t="70958" x="7358063" y="4121150"/>
          <p14:tracePt t="70965" x="7332663" y="4138613"/>
          <p14:tracePt t="70972" x="7315200" y="4146550"/>
          <p14:tracePt t="70981" x="7281863" y="4156075"/>
          <p14:tracePt t="70987" x="7246938" y="4164013"/>
          <p14:tracePt t="70995" x="7229475" y="4171950"/>
          <p14:tracePt t="71002" x="7178675" y="4189413"/>
          <p14:tracePt t="71009" x="7162800" y="4197350"/>
          <p14:tracePt t="71017" x="7127875" y="4206875"/>
          <p14:tracePt t="71024" x="7094538" y="4214813"/>
          <p14:tracePt t="71031" x="7059613" y="4232275"/>
          <p14:tracePt t="71039" x="7008813" y="4240213"/>
          <p14:tracePt t="71047" x="6967538" y="4249738"/>
          <p14:tracePt t="71053" x="6915150" y="4257675"/>
          <p14:tracePt t="71061" x="6873875" y="4265613"/>
          <p14:tracePt t="71068" x="6831013" y="4275138"/>
          <p14:tracePt t="71076" x="6729413" y="4283075"/>
          <p14:tracePt t="71083" x="6643688" y="4300538"/>
          <p14:tracePt t="71091" x="6499225" y="4316413"/>
          <p14:tracePt t="71099" x="6397625" y="4316413"/>
          <p14:tracePt t="71105" x="6286500" y="4333875"/>
          <p14:tracePt t="71112" x="6184900" y="4333875"/>
          <p14:tracePt t="71120" x="6100763" y="4341813"/>
          <p14:tracePt t="71130" x="6024563" y="4341813"/>
          <p14:tracePt t="71135" x="5913438" y="4351338"/>
          <p14:tracePt t="71142" x="5845175" y="4351338"/>
          <p14:tracePt t="71150" x="5768975" y="4368800"/>
          <p14:tracePt t="71157" x="5726113" y="4368800"/>
          <p14:tracePt t="71165" x="5657850" y="4368800"/>
          <p14:tracePt t="71172" x="5607050" y="4376738"/>
          <p14:tracePt t="71180" x="5565775" y="4376738"/>
          <p14:tracePt t="71187" x="5522913" y="4376738"/>
          <p14:tracePt t="71195" x="5497513" y="4376738"/>
          <p14:tracePt t="71201" x="5462588" y="4384675"/>
          <p14:tracePt t="71208" x="5446713" y="4384675"/>
          <p14:tracePt t="71216" x="5437188" y="4384675"/>
          <p14:tracePt t="71223" x="5421313" y="4384675"/>
          <p14:tracePt t="71237" x="5411788" y="4384675"/>
          <p14:tracePt t="71245" x="5403850" y="4384675"/>
          <p14:tracePt t="71658" x="5394325" y="4384675"/>
          <p14:tracePt t="71679" x="5386388" y="4384675"/>
          <p14:tracePt t="71701" x="5378450" y="4384675"/>
          <p14:tracePt t="71709" x="5368925" y="4384675"/>
          <p14:tracePt t="71716" x="5360988" y="4384675"/>
          <p14:tracePt t="71724" x="5343525" y="4384675"/>
          <p14:tracePt t="71731" x="5327650" y="4384675"/>
          <p14:tracePt t="71739" x="5310188" y="4384675"/>
          <p14:tracePt t="71745" x="5292725" y="4384675"/>
          <p14:tracePt t="71752" x="5267325" y="4384675"/>
          <p14:tracePt t="71762" x="5259388" y="4384675"/>
          <p14:tracePt t="71767" x="5241925" y="4384675"/>
          <p14:tracePt t="71774" x="5224463" y="4384675"/>
          <p14:tracePt t="71793" x="5216525" y="4384675"/>
          <p14:tracePt t="71797" x="5208588" y="4384675"/>
          <p14:tracePt t="71804" x="5199063" y="4384675"/>
          <p14:tracePt t="72017" x="5191125" y="4384675"/>
          <p14:tracePt t="72024" x="5165725" y="4384675"/>
          <p14:tracePt t="72032" x="5122863" y="4384675"/>
          <p14:tracePt t="72039" x="5064125" y="4394200"/>
          <p14:tracePt t="72047" x="4995863" y="4394200"/>
          <p14:tracePt t="72052" x="4919663" y="4402138"/>
          <p14:tracePt t="72061" x="4851400" y="4402138"/>
          <p14:tracePt t="72068" x="4775200" y="4402138"/>
          <p14:tracePt t="72075" x="4664075" y="4402138"/>
          <p14:tracePt t="72082" x="4562475" y="4402138"/>
          <p14:tracePt t="72090" x="4451350" y="4376738"/>
          <p14:tracePt t="72098" x="4359275" y="4368800"/>
          <p14:tracePt t="72105" x="4265613" y="4341813"/>
          <p14:tracePt t="72113" x="4171950" y="4333875"/>
          <p14:tracePt t="72119" x="4103688" y="4325938"/>
          <p14:tracePt t="72127" x="4002088" y="4300538"/>
          <p14:tracePt t="72134" x="3925888" y="4291013"/>
          <p14:tracePt t="72142" x="3857625" y="4283075"/>
          <p14:tracePt t="72149" x="3781425" y="4265613"/>
          <p14:tracePt t="72156" x="3703638" y="4257675"/>
          <p14:tracePt t="72166" x="3670300" y="4249738"/>
          <p14:tracePt t="72172" x="3619500" y="4249738"/>
          <p14:tracePt t="72181" x="3568700" y="4240213"/>
          <p14:tracePt t="72187" x="3543300" y="4240213"/>
          <p14:tracePt t="72195" x="3525838" y="4240213"/>
          <p14:tracePt t="72201" x="3492500" y="4240213"/>
          <p14:tracePt t="72208" x="3475038" y="4232275"/>
          <p14:tracePt t="72223" x="3457575" y="4232275"/>
          <p14:tracePt t="72237" x="3449638" y="4232275"/>
          <p14:tracePt t="72245" x="3441700" y="4232275"/>
          <p14:tracePt t="72267" x="3432175" y="4232275"/>
          <p14:tracePt t="72459" x="3441700" y="4240213"/>
          <p14:tracePt t="72466" x="3457575" y="4249738"/>
          <p14:tracePt t="72473" x="3467100" y="4265613"/>
          <p14:tracePt t="72481" x="3492500" y="4283075"/>
          <p14:tracePt t="72488" x="3508375" y="4300538"/>
          <p14:tracePt t="72496" x="3533775" y="4308475"/>
          <p14:tracePt t="72502" x="3559175" y="4325938"/>
          <p14:tracePt t="72513" x="3568700" y="4325938"/>
          <p14:tracePt t="72517" x="3594100" y="4333875"/>
          <p14:tracePt t="72524" x="3611563" y="4351338"/>
          <p14:tracePt t="72532" x="3619500" y="4359275"/>
          <p14:tracePt t="72539" x="3627438" y="4359275"/>
          <p14:tracePt t="72547" x="3644900" y="4368800"/>
          <p14:tracePt t="72554" x="3644900" y="4376738"/>
          <p14:tracePt t="72562" x="3662363" y="4376738"/>
          <p14:tracePt t="72569" x="3670300" y="4376738"/>
          <p14:tracePt t="72583" x="3678238" y="4376738"/>
          <p14:tracePt t="72591" x="3687763" y="4376738"/>
          <p14:tracePt t="72605" x="3695700" y="4384675"/>
          <p14:tracePt t="72621" x="3713163" y="4384675"/>
          <p14:tracePt t="72629" x="3721100" y="4384675"/>
          <p14:tracePt t="72643" x="3729038" y="4394200"/>
          <p14:tracePt t="72649" x="3738563" y="4394200"/>
          <p14:tracePt t="72656" x="3756025" y="4394200"/>
          <p14:tracePt t="72664" x="3771900" y="4394200"/>
          <p14:tracePt t="72671" x="3781425" y="4394200"/>
          <p14:tracePt t="72680" x="3797300" y="4394200"/>
          <p14:tracePt t="72686" x="3806825" y="4394200"/>
          <p14:tracePt t="72695" x="3822700" y="4394200"/>
          <p14:tracePt t="72701" x="3832225" y="4394200"/>
          <p14:tracePt t="72708" x="3840163" y="4394200"/>
          <p14:tracePt t="72715" x="3848100" y="4394200"/>
          <p14:tracePt t="72723" x="3857625" y="4394200"/>
          <p14:tracePt t="72738" x="3865563" y="4394200"/>
          <p14:tracePt t="72746" x="3873500" y="4394200"/>
          <p14:tracePt t="72752" x="3883025" y="4394200"/>
          <p14:tracePt t="73134" x="3890963" y="4394200"/>
          <p14:tracePt t="73141" x="3900488" y="4394200"/>
          <p14:tracePt t="73149" x="3908425" y="4394200"/>
          <p14:tracePt t="73156" x="3933825" y="4394200"/>
          <p14:tracePt t="73164" x="3959225" y="4394200"/>
          <p14:tracePt t="73171" x="4002088" y="4394200"/>
          <p14:tracePt t="73179" x="4027488" y="4394200"/>
          <p14:tracePt t="73186" x="4078288" y="4394200"/>
          <p14:tracePt t="73194" x="4095750" y="4394200"/>
          <p14:tracePt t="73201" x="4121150" y="4394200"/>
          <p14:tracePt t="73209" x="4146550" y="4394200"/>
          <p14:tracePt t="73216" x="4162425" y="4394200"/>
          <p14:tracePt t="73223" x="4187825" y="4394200"/>
          <p14:tracePt t="73231" x="4214813" y="4394200"/>
          <p14:tracePt t="73238" x="4222750" y="4394200"/>
          <p14:tracePt t="73245" x="4248150" y="4394200"/>
          <p14:tracePt t="73252" x="4256088" y="4394200"/>
          <p14:tracePt t="73262" x="4273550" y="4394200"/>
          <p14:tracePt t="73267" x="4291013" y="4394200"/>
          <p14:tracePt t="73275" x="4298950" y="4394200"/>
          <p14:tracePt t="73282" x="4306888" y="4394200"/>
          <p14:tracePt t="73289" x="4316413" y="4394200"/>
          <p14:tracePt t="73304" x="4324350" y="4394200"/>
          <p14:tracePt t="73311" x="4332288" y="4394200"/>
          <p14:tracePt t="73333" x="4341813" y="4394200"/>
          <p14:tracePt t="73348" x="4349750" y="4394200"/>
          <p14:tracePt t="73356" x="4359275" y="4394200"/>
          <p14:tracePt t="73724" x="4375150" y="4394200"/>
          <p14:tracePt t="73730" x="4384675" y="4394200"/>
          <p14:tracePt t="73738" x="4400550" y="4394200"/>
          <p14:tracePt t="73745" x="4425950" y="4394200"/>
          <p14:tracePt t="73752" x="4468813" y="4394200"/>
          <p14:tracePt t="73763" x="4519613" y="4394200"/>
          <p14:tracePt t="73767" x="4570413" y="4394200"/>
          <p14:tracePt t="73775" x="4613275" y="4394200"/>
          <p14:tracePt t="73782" x="4656138" y="4394200"/>
          <p14:tracePt t="73789" x="4689475" y="4384675"/>
          <p14:tracePt t="73797" x="4724400" y="4384675"/>
          <p14:tracePt t="73804" x="4749800" y="4384675"/>
          <p14:tracePt t="73812" x="4765675" y="4384675"/>
          <p14:tracePt t="73818" x="4800600" y="4376738"/>
          <p14:tracePt t="73826" x="4818063" y="4376738"/>
          <p14:tracePt t="73833" x="4833938" y="4376738"/>
          <p14:tracePt t="73841" x="4851400" y="4376738"/>
          <p14:tracePt t="73848" x="4859338" y="4376738"/>
          <p14:tracePt t="73855" x="4876800" y="4376738"/>
          <p14:tracePt t="73863" x="4884738" y="4376738"/>
          <p14:tracePt t="73870" x="4902200" y="4376738"/>
          <p14:tracePt t="73878" x="4919663" y="4376738"/>
          <p14:tracePt t="73884" x="4927600" y="4376738"/>
          <p14:tracePt t="73895" x="4945063" y="4376738"/>
          <p14:tracePt t="73899" x="4953000" y="4376738"/>
          <p14:tracePt t="73907" x="4970463" y="4376738"/>
          <p14:tracePt t="73914" x="4978400" y="4376738"/>
          <p14:tracePt t="73921" x="4987925" y="4376738"/>
          <p14:tracePt t="73929" x="5003800" y="4376738"/>
          <p14:tracePt t="73936" x="5013325" y="4376738"/>
          <p14:tracePt t="73945" x="5021263" y="4376738"/>
          <p14:tracePt t="73951" x="5029200" y="4376738"/>
          <p14:tracePt t="73958" x="5038725" y="4376738"/>
          <p14:tracePt t="73980" x="5046663" y="4376738"/>
          <p14:tracePt t="73987" x="5054600" y="4376738"/>
          <p14:tracePt t="74568" x="5064125" y="4376738"/>
          <p14:tracePt t="74591" x="5072063" y="4376738"/>
          <p14:tracePt t="74605" x="5080000" y="4376738"/>
          <p14:tracePt t="74620" x="5097463" y="4376738"/>
          <p14:tracePt t="74629" x="5106988" y="4376738"/>
          <p14:tracePt t="74634" x="5122863" y="4376738"/>
          <p14:tracePt t="74645" x="5140325" y="4376738"/>
          <p14:tracePt t="74649" x="5148263" y="4376738"/>
          <p14:tracePt t="74656" x="5165725" y="4376738"/>
          <p14:tracePt t="74664" x="5173663" y="4376738"/>
          <p14:tracePt t="74671" x="5191125" y="4376738"/>
          <p14:tracePt t="74679" x="5208588" y="4376738"/>
          <p14:tracePt t="74686" x="5216525" y="4376738"/>
          <p14:tracePt t="74695" x="5233988" y="4376738"/>
          <p14:tracePt t="74708" x="5241925" y="4376738"/>
          <p14:tracePt t="74715" x="5259388" y="4376738"/>
          <p14:tracePt t="74722" x="5267325" y="4376738"/>
          <p14:tracePt t="74738" x="5276850" y="4376738"/>
          <p14:tracePt t="74744" x="5284788" y="4376738"/>
          <p14:tracePt t="74767" x="5292725" y="4376738"/>
          <p14:tracePt t="74788" x="5302250" y="4376738"/>
          <p14:tracePt t="88830" x="5292725" y="4376738"/>
          <p14:tracePt t="88837" x="5284788" y="4376738"/>
          <p14:tracePt t="88844" x="5259388" y="4384675"/>
          <p14:tracePt t="88855" x="5224463" y="4394200"/>
          <p14:tracePt t="88860" x="5183188" y="4419600"/>
          <p14:tracePt t="88867" x="5157788" y="4435475"/>
          <p14:tracePt t="88874" x="5114925" y="4445000"/>
          <p14:tracePt t="88882" x="5046663" y="4470400"/>
          <p14:tracePt t="88890" x="5013325" y="4486275"/>
          <p14:tracePt t="88896" x="4953000" y="4513263"/>
          <p14:tracePt t="88906" x="4902200" y="4529138"/>
          <p14:tracePt t="88911" x="4859338" y="4546600"/>
          <p14:tracePt t="88919" x="4808538" y="4564063"/>
          <p14:tracePt t="88926" x="4749800" y="4597400"/>
          <p14:tracePt t="88934" x="4673600" y="4622800"/>
          <p14:tracePt t="88942" x="4605338" y="4648200"/>
          <p14:tracePt t="88948" x="4537075" y="4673600"/>
          <p14:tracePt t="88955" x="4486275" y="4691063"/>
          <p14:tracePt t="88962" x="4425950" y="4699000"/>
          <p14:tracePt t="88971" x="4375150" y="4724400"/>
          <p14:tracePt t="88977" x="4349750" y="4724400"/>
          <p14:tracePt t="88984" x="4316413" y="4741863"/>
          <p14:tracePt t="88991" x="4281488" y="4741863"/>
          <p14:tracePt t="88999" x="4248150" y="4749800"/>
          <p14:tracePt t="89007" x="4222750" y="4749800"/>
          <p14:tracePt t="89014" x="4205288" y="4759325"/>
          <p14:tracePt t="89022" x="4179888" y="4759325"/>
          <p14:tracePt t="89028" x="4162425" y="4767263"/>
          <p14:tracePt t="89039" x="4137025" y="4775200"/>
          <p14:tracePt t="89043" x="4121150" y="4775200"/>
          <p14:tracePt t="89051" x="4095750" y="4784725"/>
          <p14:tracePt t="89058" x="4060825" y="4792663"/>
          <p14:tracePt t="89066" x="4035425" y="4802188"/>
          <p14:tracePt t="89073" x="3992563" y="4818063"/>
          <p14:tracePt t="89080" x="3959225" y="4827588"/>
          <p14:tracePt t="89087" x="3916363" y="4835525"/>
          <p14:tracePt t="89095" x="3857625" y="4852988"/>
          <p14:tracePt t="89104" x="3806825" y="4868863"/>
          <p14:tracePt t="89109" x="3703638" y="4903788"/>
          <p14:tracePt t="89116" x="3594100" y="4911725"/>
          <p14:tracePt t="89124" x="3475038" y="4937125"/>
          <p14:tracePt t="89132" x="3363913" y="4954588"/>
          <p14:tracePt t="89140" x="3262313" y="4954588"/>
          <p14:tracePt t="89146" x="3160713" y="4972050"/>
          <p14:tracePt t="89154" x="3074988" y="4972050"/>
          <p14:tracePt t="89161" x="2965450" y="4972050"/>
          <p14:tracePt t="89169" x="2879725" y="4972050"/>
          <p14:tracePt t="89175" x="2795588" y="4972050"/>
          <p14:tracePt t="89182" x="2719388" y="4972050"/>
          <p14:tracePt t="89190" x="2633663" y="4972050"/>
          <p14:tracePt t="89197" x="2565400" y="4972050"/>
          <p14:tracePt t="89204" x="2489200" y="4962525"/>
          <p14:tracePt t="89211" x="2446338" y="4946650"/>
          <p14:tracePt t="89221" x="2387600" y="4937125"/>
          <p14:tracePt t="89226" x="2336800" y="4929188"/>
          <p14:tracePt t="89234" x="2311400" y="4919663"/>
          <p14:tracePt t="89243" x="2293938" y="4911725"/>
          <p14:tracePt t="89249" x="2268538" y="4894263"/>
          <p14:tracePt t="89257" x="2260600" y="4894263"/>
          <p14:tracePt t="89263" x="2260600" y="4886325"/>
          <p14:tracePt t="89272" x="2251075" y="4886325"/>
          <p14:tracePt t="89278" x="2243138" y="4886325"/>
          <p14:tracePt t="89287" x="2235200" y="4886325"/>
          <p14:tracePt t="89728" x="2235200" y="4878388"/>
          <p14:tracePt t="89741" x="2225675" y="4878388"/>
          <p14:tracePt t="89757" x="2225675" y="4868863"/>
          <p14:tracePt t="89764" x="2217738" y="4868863"/>
          <p14:tracePt t="89778" x="2217738" y="4860925"/>
          <p14:tracePt t="89793" x="2217738" y="4852988"/>
          <p14:tracePt t="89808" x="2217738" y="4843463"/>
          <p14:tracePt t="89815" x="2217738" y="4835525"/>
          <p14:tracePt t="89831" x="2217738" y="4827588"/>
          <p14:tracePt t="89875" x="2217738" y="4818063"/>
          <p14:tracePt t="89896" x="2217738" y="4810125"/>
          <p14:tracePt t="89903" x="2235200" y="4802188"/>
          <p14:tracePt t="89912" x="2243138" y="4792663"/>
          <p14:tracePt t="89918" x="2276475" y="4784725"/>
          <p14:tracePt t="89926" x="2311400" y="4767263"/>
          <p14:tracePt t="89933" x="2344738" y="4759325"/>
          <p14:tracePt t="89940" x="2395538" y="4749800"/>
          <p14:tracePt t="89948" x="2430463" y="4741863"/>
          <p14:tracePt t="89955" x="2455863" y="4741863"/>
          <p14:tracePt t="89962" x="2489200" y="4733925"/>
          <p14:tracePt t="89971" x="2524125" y="4733925"/>
          <p14:tracePt t="89977" x="2549525" y="4724400"/>
          <p14:tracePt t="89984" x="2574925" y="4724400"/>
          <p14:tracePt t="89992" x="2600325" y="4724400"/>
          <p14:tracePt t="89999" x="2625725" y="4724400"/>
          <p14:tracePt t="90007" x="2641600" y="4724400"/>
          <p14:tracePt t="90013" x="2676525" y="4724400"/>
          <p14:tracePt t="90021" x="2693988" y="4724400"/>
          <p14:tracePt t="90029" x="2709863" y="4724400"/>
          <p14:tracePt t="90038" x="2727325" y="4724400"/>
          <p14:tracePt t="90043" x="2735263" y="4724400"/>
          <p14:tracePt t="90050" x="2744788" y="4724400"/>
          <p14:tracePt t="90058" x="2760663" y="4724400"/>
          <p14:tracePt t="90065" x="2770188" y="4724400"/>
          <p14:tracePt t="90073" x="2786063" y="4724400"/>
          <p14:tracePt t="90081" x="2795588" y="4724400"/>
          <p14:tracePt t="90095" x="2803525" y="4724400"/>
          <p14:tracePt t="90103" x="2811463" y="4724400"/>
          <p14:tracePt t="90109" x="2820988" y="4724400"/>
          <p14:tracePt t="90382" x="2828925" y="4724400"/>
          <p14:tracePt t="90389" x="2838450" y="4724400"/>
          <p14:tracePt t="90396" x="2871788" y="4724400"/>
          <p14:tracePt t="90404" x="2905125" y="4724400"/>
          <p14:tracePt t="90411" x="2947988" y="4724400"/>
          <p14:tracePt t="90420" x="3008313" y="4724400"/>
          <p14:tracePt t="90426" x="3049588" y="4724400"/>
          <p14:tracePt t="90433" x="3135313" y="4724400"/>
          <p14:tracePt t="90440" x="3194050" y="4724400"/>
          <p14:tracePt t="90448" x="3262313" y="4724400"/>
          <p14:tracePt t="90455" x="3313113" y="4733925"/>
          <p14:tracePt t="90462" x="3398838" y="4733925"/>
          <p14:tracePt t="90471" x="3467100" y="4733925"/>
          <p14:tracePt t="90477" x="3543300" y="4741863"/>
          <p14:tracePt t="90485" x="3611563" y="4759325"/>
          <p14:tracePt t="90492" x="3670300" y="4767263"/>
          <p14:tracePt t="90500" x="3721100" y="4767263"/>
          <p14:tracePt t="90507" x="3746500" y="4775200"/>
          <p14:tracePt t="90514" x="3797300" y="4784725"/>
          <p14:tracePt t="90523" x="3832225" y="4792663"/>
          <p14:tracePt t="90529" x="3857625" y="4792663"/>
          <p14:tracePt t="90538" x="3890963" y="4802188"/>
          <p14:tracePt t="90544" x="3916363" y="4802188"/>
          <p14:tracePt t="90550" x="3933825" y="4802188"/>
          <p14:tracePt t="90559" x="3941763" y="4810125"/>
          <p14:tracePt t="90564" x="3959225" y="4810125"/>
          <p14:tracePt t="90572" x="3976688" y="4810125"/>
          <p14:tracePt t="90594" x="3984625" y="4810125"/>
          <p14:tracePt t="90911" x="3992563" y="4810125"/>
          <p14:tracePt t="90933" x="4002088" y="4810125"/>
          <p14:tracePt t="90941" x="4017963" y="4810125"/>
          <p14:tracePt t="90949" x="4035425" y="4810125"/>
          <p14:tracePt t="90955" x="4070350" y="4810125"/>
          <p14:tracePt t="90963" x="4111625" y="4810125"/>
          <p14:tracePt t="90970" x="4162425" y="4802188"/>
          <p14:tracePt t="90977" x="4222750" y="4784725"/>
          <p14:tracePt t="90984" x="4265613" y="4775200"/>
          <p14:tracePt t="90991" x="4341813" y="4767263"/>
          <p14:tracePt t="90999" x="4400550" y="4759325"/>
          <p14:tracePt t="91007" x="4460875" y="4759325"/>
          <p14:tracePt t="91014" x="4570413" y="4749800"/>
          <p14:tracePt t="91022" x="4630738" y="4749800"/>
          <p14:tracePt t="91028" x="4699000" y="4733925"/>
          <p14:tracePt t="91037" x="4749800" y="4733925"/>
          <p14:tracePt t="91043" x="4800600" y="4733925"/>
          <p14:tracePt t="91051" x="4843463" y="4733925"/>
          <p14:tracePt t="91058" x="4876800" y="4733925"/>
          <p14:tracePt t="91065" x="4910138" y="4733925"/>
          <p14:tracePt t="91073" x="4945063" y="4733925"/>
          <p14:tracePt t="91080" x="4953000" y="4733925"/>
          <p14:tracePt t="91088" x="4970463" y="4733925"/>
          <p14:tracePt t="91095" x="4987925" y="4724400"/>
          <p14:tracePt t="91109" x="5003800" y="4724400"/>
          <p14:tracePt t="91117" x="5013325" y="4724400"/>
          <p14:tracePt t="91139" x="5021263" y="4724400"/>
          <p14:tracePt t="91433" x="5029200" y="4724400"/>
          <p14:tracePt t="91440" x="5064125" y="4716463"/>
          <p14:tracePt t="91449" x="5114925" y="4708525"/>
          <p14:tracePt t="91455" x="5173663" y="4699000"/>
          <p14:tracePt t="91463" x="5241925" y="4691063"/>
          <p14:tracePt t="91470" x="5318125" y="4683125"/>
          <p14:tracePt t="91477" x="5403850" y="4665663"/>
          <p14:tracePt t="91486" x="5480050" y="4657725"/>
          <p14:tracePt t="91492" x="5581650" y="4648200"/>
          <p14:tracePt t="91499" x="5649913" y="4648200"/>
          <p14:tracePt t="91507" x="5735638" y="4648200"/>
          <p14:tracePt t="91513" x="5811838" y="4640263"/>
          <p14:tracePt t="91523" x="5862638" y="4640263"/>
          <p14:tracePt t="91528" x="5913438" y="4640263"/>
          <p14:tracePt t="91537" x="5956300" y="4640263"/>
          <p14:tracePt t="91543" x="5981700" y="4640263"/>
          <p14:tracePt t="91551" x="6015038" y="4640263"/>
          <p14:tracePt t="91558" x="6040438" y="4640263"/>
          <p14:tracePt t="91565" x="6049963" y="4640263"/>
          <p14:tracePt t="91573" x="6057900" y="4640263"/>
          <p14:tracePt t="91580" x="6065838" y="4640263"/>
          <p14:tracePt t="91595" x="6075363" y="4640263"/>
          <p14:tracePt t="91609" x="6083300" y="4640263"/>
          <p14:tracePt t="91984" x="6091238" y="4640263"/>
          <p14:tracePt t="91998" x="6108700" y="4640263"/>
          <p14:tracePt t="92006" x="6116638" y="4640263"/>
          <p14:tracePt t="92013" x="6126163" y="4640263"/>
          <p14:tracePt t="92021" x="6142038" y="4640263"/>
          <p14:tracePt t="92028" x="6159500" y="4630738"/>
          <p14:tracePt t="92036" x="6184900" y="4630738"/>
          <p14:tracePt t="92043" x="6219825" y="4630738"/>
          <p14:tracePt t="92053" x="6261100" y="4622800"/>
          <p14:tracePt t="92057" x="6296025" y="4622800"/>
          <p14:tracePt t="92064" x="6338888" y="4622800"/>
          <p14:tracePt t="92073" x="6364288" y="4622800"/>
          <p14:tracePt t="92079" x="6405563" y="4622800"/>
          <p14:tracePt t="92088" x="6465888" y="4622800"/>
          <p14:tracePt t="92094" x="6499225" y="4622800"/>
          <p14:tracePt t="92103" x="6534150" y="4622800"/>
          <p14:tracePt t="92109" x="6559550" y="4622800"/>
          <p14:tracePt t="92118" x="6584950" y="4622800"/>
          <p14:tracePt t="92124" x="6610350" y="4622800"/>
          <p14:tracePt t="92132" x="6618288" y="4622800"/>
          <p14:tracePt t="92139" x="6635750" y="4622800"/>
          <p14:tracePt t="92146" x="6653213" y="4622800"/>
          <p14:tracePt t="92160" x="6661150" y="4622800"/>
          <p14:tracePt t="92183" x="6669088" y="4622800"/>
          <p14:tracePt t="93660" x="6686550" y="4622800"/>
          <p14:tracePt t="93669" x="6704013" y="4640263"/>
          <p14:tracePt t="93675" x="6737350" y="4657725"/>
          <p14:tracePt t="93684" x="6780213" y="4683125"/>
          <p14:tracePt t="93690" x="6823075" y="4699000"/>
          <p14:tracePt t="93697" x="6881813" y="4716463"/>
          <p14:tracePt t="93706" x="6932613" y="4741863"/>
          <p14:tracePt t="93713" x="6975475" y="4767263"/>
          <p14:tracePt t="93720" x="7026275" y="4784725"/>
          <p14:tracePt t="93728" x="7085013" y="4802188"/>
          <p14:tracePt t="93737" x="7119938" y="4810125"/>
          <p14:tracePt t="93741" x="7145338" y="4818063"/>
          <p14:tracePt t="93749" x="7162800" y="4827588"/>
          <p14:tracePt t="93757" x="7178675" y="4827588"/>
          <p14:tracePt t="93763" x="7188200" y="4827588"/>
          <p14:tracePt t="93772" x="7196138" y="4827588"/>
          <p14:tracePt t="93778" x="7196138" y="4835525"/>
          <p14:tracePt t="93786" x="7204075" y="4835525"/>
          <p14:tracePt t="93793" x="7213600" y="4835525"/>
          <p14:tracePt t="104078" x="7213600" y="4767263"/>
          <p14:tracePt t="104151" x="7229475" y="4767263"/>
          <p14:tracePt t="104159" x="7256463" y="4784725"/>
          <p14:tracePt t="104166" x="7281863" y="4792663"/>
          <p14:tracePt t="104173" x="7315200" y="4827588"/>
          <p14:tracePt t="104181" x="7348538" y="4860925"/>
          <p14:tracePt t="104188" x="7391400" y="4886325"/>
          <p14:tracePt t="104196" x="7442200" y="4954588"/>
          <p14:tracePt t="104203" x="7527925" y="5056188"/>
          <p14:tracePt t="104209" x="7596188" y="5141913"/>
          <p14:tracePt t="104218" x="7662863" y="5235575"/>
          <p14:tracePt t="104224" x="7731125" y="5319713"/>
          <p14:tracePt t="104233" x="7773988" y="5387975"/>
          <p14:tracePt t="104239" x="7816850" y="5446713"/>
          <p14:tracePt t="104247" x="7859713" y="5497513"/>
          <p14:tracePt t="104253" x="7875588" y="5540375"/>
          <p14:tracePt t="104260" x="7885113" y="5557838"/>
          <p14:tracePt t="104268" x="7900988" y="5583238"/>
          <p14:tracePt t="104276" x="7900988" y="5591175"/>
          <p14:tracePt t="104283" x="7900988" y="5600700"/>
          <p14:tracePt t="105019" x="7885113" y="5608638"/>
          <p14:tracePt t="105026" x="7791450" y="5641975"/>
          <p14:tracePt t="105035" x="7680325" y="5676900"/>
          <p14:tracePt t="105041" x="7561263" y="5702300"/>
          <p14:tracePt t="105047" x="7315200" y="5761038"/>
          <p14:tracePt t="105055" x="6889750" y="5838825"/>
          <p14:tracePt t="105064" x="6440488" y="5915025"/>
          <p14:tracePt t="105070" x="6083300" y="5973763"/>
          <p14:tracePt t="105077" x="5667375" y="6008688"/>
          <p14:tracePt t="105085" x="5249863" y="6067425"/>
          <p14:tracePt t="105092" x="4894263" y="6102350"/>
          <p14:tracePt t="105100" x="4503738" y="6135688"/>
          <p14:tracePt t="105107" x="4146550" y="6169025"/>
          <p14:tracePt t="105114" x="3763963" y="6211888"/>
          <p14:tracePt t="105122" x="3381375" y="6246813"/>
          <p14:tracePt t="105131" x="3084513" y="6262688"/>
          <p14:tracePt t="105137" x="2727325" y="6297613"/>
          <p14:tracePt t="105144" x="2420938" y="6330950"/>
          <p14:tracePt t="105151" x="2132013" y="6330950"/>
          <p14:tracePt t="105159" x="1843088" y="6330950"/>
          <p14:tracePt t="105166" x="1639888" y="6330950"/>
          <p14:tracePt t="105173" x="1452563" y="6313488"/>
          <p14:tracePt t="105181" x="1308100" y="6280150"/>
          <p14:tracePt t="105188" x="1206500" y="6246813"/>
          <p14:tracePt t="105195" x="1130300" y="6211888"/>
          <p14:tracePt t="105202" x="1069975" y="6178550"/>
          <p14:tracePt t="105211" x="1019175" y="6153150"/>
          <p14:tracePt t="105217" x="968375" y="6127750"/>
          <p14:tracePt t="105224" x="942975" y="6110288"/>
          <p14:tracePt t="105233" x="935038" y="6102350"/>
          <p14:tracePt t="105239" x="917575" y="6092825"/>
          <p14:tracePt t="105247" x="909638" y="6076950"/>
          <p14:tracePt t="105254" x="900113" y="6067425"/>
          <p14:tracePt t="105276" x="892175" y="6067425"/>
          <p14:tracePt t="105284" x="892175" y="6059488"/>
          <p14:tracePt t="105290" x="892175" y="6049963"/>
          <p14:tracePt t="105319" x="892175" y="6042025"/>
          <p14:tracePt t="105334" x="892175" y="6034088"/>
          <p14:tracePt t="105341" x="892175" y="6024563"/>
          <p14:tracePt t="105350" x="892175" y="6008688"/>
          <p14:tracePt t="105357" x="900113" y="5973763"/>
          <p14:tracePt t="105364" x="925513" y="5940425"/>
          <p14:tracePt t="105371" x="985838" y="5872163"/>
          <p14:tracePt t="105381" x="1036638" y="5821363"/>
          <p14:tracePt t="105386" x="1104900" y="5745163"/>
          <p14:tracePt t="105393" x="1138238" y="5702300"/>
          <p14:tracePt t="105400" x="1189038" y="5651500"/>
          <p14:tracePt t="105408" x="1239838" y="5608638"/>
          <p14:tracePt t="105416" x="1290638" y="5583238"/>
          <p14:tracePt t="105422" x="1358900" y="5540375"/>
          <p14:tracePt t="105431" x="1419225" y="5507038"/>
          <p14:tracePt t="105438" x="1477963" y="5472113"/>
          <p14:tracePt t="105445" x="1554163" y="5456238"/>
          <p14:tracePt t="105452" x="1657350" y="5430838"/>
          <p14:tracePt t="105459" x="1733550" y="5421313"/>
          <p14:tracePt t="105467" x="1792288" y="5421313"/>
          <p14:tracePt t="105474" x="1843088" y="5421313"/>
          <p14:tracePt t="105483" x="1878013" y="5421313"/>
          <p14:tracePt t="105488" x="1903413" y="5421313"/>
          <p14:tracePt t="105497" x="1911350" y="5421313"/>
          <p14:tracePt t="105615" x="1920875" y="5421313"/>
          <p14:tracePt t="105631" x="1928813" y="5421313"/>
          <p14:tracePt t="105636" x="1936750" y="5421313"/>
          <p14:tracePt t="105644" x="1954213" y="5430838"/>
          <p14:tracePt t="105651" x="1979613" y="5438775"/>
          <p14:tracePt t="105658" x="1997075" y="5438775"/>
          <p14:tracePt t="105666" x="2022475" y="5446713"/>
          <p14:tracePt t="105673" x="2055813" y="5456238"/>
          <p14:tracePt t="105682" x="2090738" y="5456238"/>
          <p14:tracePt t="105688" x="2124075" y="5464175"/>
          <p14:tracePt t="105696" x="2166938" y="5464175"/>
          <p14:tracePt t="105702" x="2208213" y="5464175"/>
          <p14:tracePt t="105710" x="2243138" y="5464175"/>
          <p14:tracePt t="105717" x="2286000" y="5464175"/>
          <p14:tracePt t="105724" x="2327275" y="5464175"/>
          <p14:tracePt t="105733" x="2370138" y="5464175"/>
          <p14:tracePt t="105740" x="2405063" y="5464175"/>
          <p14:tracePt t="105747" x="2430463" y="5464175"/>
          <p14:tracePt t="105753" x="2446338" y="5464175"/>
          <p14:tracePt t="105762" x="2471738" y="5464175"/>
          <p14:tracePt t="105769" x="2506663" y="5464175"/>
          <p14:tracePt t="105776" x="2514600" y="5464175"/>
          <p14:tracePt t="105783" x="2540000" y="5464175"/>
          <p14:tracePt t="105791" x="2565400" y="5464175"/>
          <p14:tracePt t="105798" x="2590800" y="5464175"/>
          <p14:tracePt t="105805" x="2616200" y="5464175"/>
          <p14:tracePt t="105814" x="2641600" y="5464175"/>
          <p14:tracePt t="105820" x="2651125" y="5464175"/>
          <p14:tracePt t="105828" x="2676525" y="5464175"/>
          <p14:tracePt t="105835" x="2693988" y="5464175"/>
          <p14:tracePt t="105842" x="2701925" y="5464175"/>
          <p14:tracePt t="105850" x="2709863" y="5464175"/>
          <p14:tracePt t="105856" x="2719388" y="5464175"/>
          <p14:tracePt t="105872" x="2727325" y="5464175"/>
          <p14:tracePt t="106137" x="2752725" y="5464175"/>
          <p14:tracePt t="106143" x="2811463" y="5464175"/>
          <p14:tracePt t="106151" x="2905125" y="5464175"/>
          <p14:tracePt t="106158" x="2982913" y="5464175"/>
          <p14:tracePt t="106166" x="3074988" y="5464175"/>
          <p14:tracePt t="106173" x="3219450" y="5464175"/>
          <p14:tracePt t="106181" x="3348038" y="5464175"/>
          <p14:tracePt t="106187" x="3457575" y="5464175"/>
          <p14:tracePt t="106197" x="3543300" y="5464175"/>
          <p14:tracePt t="106202" x="3602038" y="5464175"/>
          <p14:tracePt t="106210" x="3662363" y="5464175"/>
          <p14:tracePt t="106218" x="3678238" y="5464175"/>
          <p14:tracePt t="106224" x="3713163" y="5464175"/>
          <p14:tracePt t="106233" x="3729038" y="5464175"/>
          <p14:tracePt t="106239" x="3738563" y="5464175"/>
          <p14:tracePt t="106247" x="3756025" y="5464175"/>
          <p14:tracePt t="106254" x="3763963" y="5464175"/>
          <p14:tracePt t="106356" x="3771900" y="5464175"/>
          <p14:tracePt t="106643" x="3781425" y="5464175"/>
          <p14:tracePt t="106652" x="3806825" y="5464175"/>
          <p14:tracePt t="106658" x="3840163" y="5464175"/>
          <p14:tracePt t="106666" x="3890963" y="5464175"/>
          <p14:tracePt t="106673" x="3967163" y="5464175"/>
          <p14:tracePt t="106680" x="4035425" y="5464175"/>
          <p14:tracePt t="106687" x="4137025" y="5464175"/>
          <p14:tracePt t="106697" x="4265613" y="5481638"/>
          <p14:tracePt t="106702" x="4375150" y="5481638"/>
          <p14:tracePt t="106710" x="4494213" y="5489575"/>
          <p14:tracePt t="106717" x="4605338" y="5489575"/>
          <p14:tracePt t="106724" x="4706938" y="5497513"/>
          <p14:tracePt t="106733" x="4791075" y="5507038"/>
          <p14:tracePt t="106739" x="4833938" y="5507038"/>
          <p14:tracePt t="106747" x="4876800" y="5507038"/>
          <p14:tracePt t="106754" x="4910138" y="5514975"/>
          <p14:tracePt t="106764" x="4945063" y="5514975"/>
          <p14:tracePt t="106768" x="4970463" y="5524500"/>
          <p14:tracePt t="106776" x="4987925" y="5524500"/>
          <p14:tracePt t="106784" x="4995863" y="5532438"/>
          <p14:tracePt t="106791" x="5003800" y="5532438"/>
          <p14:tracePt t="106805" x="5013325" y="5532438"/>
          <p14:tracePt t="106814" x="5021263" y="5532438"/>
          <p14:tracePt t="107055" x="5038725" y="5532438"/>
          <p14:tracePt t="107064" x="5064125" y="5532438"/>
          <p14:tracePt t="107070" x="5114925" y="5532438"/>
          <p14:tracePt t="107077" x="5173663" y="5532438"/>
          <p14:tracePt t="107084" x="5259388" y="5532438"/>
          <p14:tracePt t="107091" x="5343525" y="5514975"/>
          <p14:tracePt t="107099" x="5522913" y="5489575"/>
          <p14:tracePt t="107107" x="5657850" y="5472113"/>
          <p14:tracePt t="107115" x="5768975" y="5456238"/>
          <p14:tracePt t="107121" x="5880100" y="5438775"/>
          <p14:tracePt t="107129" x="5972175" y="5438775"/>
          <p14:tracePt t="107135" x="6040438" y="5421313"/>
          <p14:tracePt t="107143" x="6083300" y="5421313"/>
          <p14:tracePt t="107150" x="6126163" y="5421313"/>
          <p14:tracePt t="107158" x="6151563" y="5413375"/>
          <p14:tracePt t="107166" x="6176963" y="5413375"/>
          <p14:tracePt t="107172" x="6184900" y="5413375"/>
          <p14:tracePt t="107180" x="6194425" y="5413375"/>
          <p14:tracePt t="107188" x="6210300" y="5413375"/>
          <p14:tracePt t="107224" x="6219825" y="5413375"/>
          <p14:tracePt t="107651" x="6227763" y="5413375"/>
          <p14:tracePt t="107658" x="6235700" y="5413375"/>
          <p14:tracePt t="107666" x="6261100" y="5413375"/>
          <p14:tracePt t="107673" x="6311900" y="5413375"/>
          <p14:tracePt t="107681" x="6372225" y="5395913"/>
          <p14:tracePt t="107687" x="6448425" y="5387975"/>
          <p14:tracePt t="107696" x="6524625" y="5380038"/>
          <p14:tracePt t="107702" x="6610350" y="5380038"/>
          <p14:tracePt t="107710" x="6745288" y="5370513"/>
          <p14:tracePt t="107717" x="6848475" y="5353050"/>
          <p14:tracePt t="107724" x="6958013" y="5353050"/>
          <p14:tracePt t="107733" x="7034213" y="5345113"/>
          <p14:tracePt t="107739" x="7102475" y="5345113"/>
          <p14:tracePt t="107746" x="7153275" y="5345113"/>
          <p14:tracePt t="107753" x="7196138" y="5345113"/>
          <p14:tracePt t="107763" x="7204075" y="5345113"/>
          <p14:tracePt t="107768" x="7221538" y="5345113"/>
          <p14:tracePt t="107775" x="7229475" y="5345113"/>
          <p14:tracePt t="107791" x="7239000" y="5345113"/>
          <p14:tracePt t="107805" x="7246938" y="5345113"/>
          <p14:tracePt t="108110" x="7213600" y="5345113"/>
          <p14:tracePt t="108114" x="7102475" y="5362575"/>
          <p14:tracePt t="108121" x="6983413" y="5380038"/>
          <p14:tracePt t="108129" x="6737350" y="5438775"/>
          <p14:tracePt t="108136" x="6483350" y="5489575"/>
          <p14:tracePt t="108143" x="6075363" y="5524500"/>
          <p14:tracePt t="108150" x="5624513" y="5608638"/>
          <p14:tracePt t="108158" x="5157788" y="5626100"/>
          <p14:tracePt t="108166" x="4775200" y="5641975"/>
          <p14:tracePt t="108173" x="4146550" y="5659438"/>
          <p14:tracePt t="108180" x="3713163" y="5659438"/>
          <p14:tracePt t="108187" x="3244850" y="5651500"/>
          <p14:tracePt t="108197" x="2828925" y="5591175"/>
          <p14:tracePt t="108202" x="2524125" y="5557838"/>
          <p14:tracePt t="108213" x="2235200" y="5549900"/>
          <p14:tracePt t="108217" x="2090738" y="5524500"/>
          <p14:tracePt t="108224" x="1946275" y="5507038"/>
          <p14:tracePt t="108232" x="1843088" y="5497513"/>
          <p14:tracePt t="108239" x="1758950" y="5489575"/>
          <p14:tracePt t="108246" x="1698625" y="5489575"/>
          <p14:tracePt t="108254" x="1647825" y="5489575"/>
          <p14:tracePt t="108263" x="1614488" y="5489575"/>
          <p14:tracePt t="108268" x="1589088" y="5489575"/>
          <p14:tracePt t="108275" x="1579563" y="5489575"/>
          <p14:tracePt t="108283" x="1563688" y="5489575"/>
          <p14:tracePt t="108291" x="1546225" y="5489575"/>
          <p14:tracePt t="108305" x="1538288" y="5489575"/>
          <p14:tracePt t="108313" x="1528763" y="5489575"/>
          <p14:tracePt t="108329" x="1520825" y="5497513"/>
          <p14:tracePt t="108334" x="1512888" y="5507038"/>
          <p14:tracePt t="108342" x="1503363" y="5507038"/>
          <p14:tracePt t="108379" x="1495425" y="5507038"/>
          <p14:tracePt t="108386" x="1487488" y="5514975"/>
          <p14:tracePt t="108394" x="1477963" y="5524500"/>
          <p14:tracePt t="108401" x="1462088" y="5540375"/>
          <p14:tracePt t="108409" x="1444625" y="5540375"/>
          <p14:tracePt t="108416" x="1427163" y="5557838"/>
          <p14:tracePt t="108423" x="1409700" y="5575300"/>
          <p14:tracePt t="108431" x="1393825" y="5583238"/>
          <p14:tracePt t="108437" x="1368425" y="5600700"/>
          <p14:tracePt t="108446" x="1358900" y="5608638"/>
          <p14:tracePt t="108452" x="1350963" y="5608638"/>
          <p14:tracePt t="108460" x="1343025" y="5608638"/>
          <p14:tracePt t="108467" x="1333500" y="5608638"/>
          <p14:tracePt t="108569" x="1368425" y="5608638"/>
          <p14:tracePt t="108578" x="1435100" y="5608638"/>
          <p14:tracePt t="108584" x="1538288" y="5600700"/>
          <p14:tracePt t="108591" x="1647825" y="5583238"/>
          <p14:tracePt t="108599" x="1852613" y="5557838"/>
          <p14:tracePt t="108605" x="2022475" y="5557838"/>
          <p14:tracePt t="108614" x="2217738" y="5532438"/>
          <p14:tracePt t="108621" x="2352675" y="5532438"/>
          <p14:tracePt t="108629" x="2463800" y="5532438"/>
          <p14:tracePt t="108636" x="2565400" y="5532438"/>
          <p14:tracePt t="108643" x="2651125" y="5532438"/>
          <p14:tracePt t="108650" x="2693988" y="5532438"/>
          <p14:tracePt t="108658" x="2719388" y="5532438"/>
          <p14:tracePt t="108665" x="2744788" y="5532438"/>
          <p14:tracePt t="108672" x="2752725" y="5532438"/>
          <p14:tracePt t="108680" x="2770188" y="5532438"/>
          <p14:tracePt t="108687" x="2778125" y="5532438"/>
          <p14:tracePt t="108724" x="2786063" y="5532438"/>
          <p14:tracePt t="109099" x="2795588" y="5532438"/>
          <p14:tracePt t="109114" x="2811463" y="5532438"/>
          <p14:tracePt t="109121" x="2846388" y="5532438"/>
          <p14:tracePt t="109129" x="2871788" y="5532438"/>
          <p14:tracePt t="109135" x="2905125" y="5532438"/>
          <p14:tracePt t="109145" x="2965450" y="5532438"/>
          <p14:tracePt t="109150" x="3008313" y="5532438"/>
          <p14:tracePt t="109158" x="3049588" y="5540375"/>
          <p14:tracePt t="109167" x="3092450" y="5540375"/>
          <p14:tracePt t="109173" x="3143250" y="5549900"/>
          <p14:tracePt t="109182" x="3186113" y="5575300"/>
          <p14:tracePt t="109188" x="3219450" y="5583238"/>
          <p14:tracePt t="109195" x="3244850" y="5591175"/>
          <p14:tracePt t="109202" x="3279775" y="5591175"/>
          <p14:tracePt t="109211" x="3305175" y="5600700"/>
          <p14:tracePt t="109217" x="3313113" y="5600700"/>
          <p14:tracePt t="109224" x="3330575" y="5608638"/>
          <p14:tracePt t="109232" x="3348038" y="5626100"/>
          <p14:tracePt t="109239" x="3355975" y="5626100"/>
          <p14:tracePt t="109247" x="3363913" y="5634038"/>
          <p14:tracePt t="109254" x="3381375" y="5641975"/>
          <p14:tracePt t="109268" x="3389313" y="5641975"/>
          <p14:tracePt t="109276" x="3398838" y="5641975"/>
          <p14:tracePt t="109298" x="3398838" y="5651500"/>
          <p14:tracePt t="109313" x="3406775" y="5651500"/>
          <p14:tracePt t="109577" x="3432175" y="5651500"/>
          <p14:tracePt t="109584" x="3475038" y="5651500"/>
          <p14:tracePt t="109592" x="3543300" y="5641975"/>
          <p14:tracePt t="109600" x="3586163" y="5641975"/>
          <p14:tracePt t="109605" x="3662363" y="5626100"/>
          <p14:tracePt t="109614" x="3721100" y="5616575"/>
          <p14:tracePt t="109620" x="3781425" y="5616575"/>
          <p14:tracePt t="109628" x="3908425" y="5608638"/>
          <p14:tracePt t="109635" x="3992563" y="5608638"/>
          <p14:tracePt t="109644" x="4052888" y="5608638"/>
          <p14:tracePt t="109650" x="4095750" y="5608638"/>
          <p14:tracePt t="109657" x="4154488" y="5608638"/>
          <p14:tracePt t="109665" x="4179888" y="5608638"/>
          <p14:tracePt t="109672" x="4205288" y="5608638"/>
          <p14:tracePt t="109680" x="4230688" y="5608638"/>
          <p14:tracePt t="109695" x="4248150" y="5608638"/>
          <p14:tracePt t="109701" x="4256088" y="5608638"/>
          <p14:tracePt t="109717" x="4265613" y="5608638"/>
          <p14:tracePt t="109723" x="4273550" y="5608638"/>
          <p14:tracePt t="109753" x="4281488" y="5608638"/>
          <p14:tracePt t="110099" x="4298950" y="5608638"/>
          <p14:tracePt t="110106" x="4324350" y="5608638"/>
          <p14:tracePt t="110114" x="4367213" y="5608638"/>
          <p14:tracePt t="110121" x="4425950" y="5600700"/>
          <p14:tracePt t="110129" x="4511675" y="5600700"/>
          <p14:tracePt t="110136" x="4595813" y="5600700"/>
          <p14:tracePt t="110145" x="4681538" y="5600700"/>
          <p14:tracePt t="110150" x="4800600" y="5600700"/>
          <p14:tracePt t="110158" x="4894263" y="5600700"/>
          <p14:tracePt t="110166" x="4978400" y="5600700"/>
          <p14:tracePt t="110172" x="5054600" y="5600700"/>
          <p14:tracePt t="110180" x="5114925" y="5600700"/>
          <p14:tracePt t="110187" x="5165725" y="5600700"/>
          <p14:tracePt t="110196" x="5199063" y="5600700"/>
          <p14:tracePt t="110202" x="5233988" y="5600700"/>
          <p14:tracePt t="110212" x="5259388" y="5600700"/>
          <p14:tracePt t="110217" x="5276850" y="5600700"/>
          <p14:tracePt t="110224" x="5284788" y="5600700"/>
          <p14:tracePt t="110232" x="5292725" y="5600700"/>
          <p14:tracePt t="110239" x="5302250" y="5600700"/>
          <p14:tracePt t="110246" x="5310188" y="5600700"/>
          <p14:tracePt t="110263" x="5318125" y="5600700"/>
          <p14:tracePt t="110607" x="5327650" y="5600700"/>
          <p14:tracePt t="110614" x="5343525" y="5600700"/>
          <p14:tracePt t="110622" x="5386388" y="5600700"/>
          <p14:tracePt t="110629" x="5437188" y="5600700"/>
          <p14:tracePt t="110636" x="5513388" y="5600700"/>
          <p14:tracePt t="110644" x="5599113" y="5583238"/>
          <p14:tracePt t="110650" x="5700713" y="5575300"/>
          <p14:tracePt t="110658" x="5845175" y="5565775"/>
          <p14:tracePt t="110665" x="5956300" y="5549900"/>
          <p14:tracePt t="110671" x="6100763" y="5540375"/>
          <p14:tracePt t="110680" x="6194425" y="5532438"/>
          <p14:tracePt t="110686" x="6278563" y="5532438"/>
          <p14:tracePt t="110694" x="6364288" y="5532438"/>
          <p14:tracePt t="110701" x="6423025" y="5532438"/>
          <p14:tracePt t="110711" x="6465888" y="5532438"/>
          <p14:tracePt t="110716" x="6499225" y="5532438"/>
          <p14:tracePt t="110723" x="6542088" y="5532438"/>
          <p14:tracePt t="110731" x="6567488" y="5532438"/>
          <p14:tracePt t="110738" x="6584950" y="5532438"/>
          <p14:tracePt t="110746" x="6592888" y="5532438"/>
          <p14:tracePt t="110753" x="6600825" y="5532438"/>
          <p14:tracePt t="110761" x="6610350" y="5532438"/>
          <p14:tracePt t="110767" x="6618288" y="5532438"/>
          <p14:tracePt t="110775" x="6626225" y="5532438"/>
          <p14:tracePt t="110789" x="6635750" y="5532438"/>
          <p14:tracePt t="111812" x="6653213" y="5532438"/>
          <p14:tracePt t="111819" x="6661150" y="5532438"/>
          <p14:tracePt t="111827" x="6686550" y="5532438"/>
          <p14:tracePt t="111834" x="6719888" y="5532438"/>
          <p14:tracePt t="111841" x="6762750" y="5532438"/>
          <p14:tracePt t="111849" x="6831013" y="5532438"/>
          <p14:tracePt t="111856" x="6907213" y="5532438"/>
          <p14:tracePt t="111864" x="7000875" y="5532438"/>
          <p14:tracePt t="111872" x="7178675" y="5549900"/>
          <p14:tracePt t="111878" x="7391400" y="5557838"/>
          <p14:tracePt t="111886" x="7688263" y="5591175"/>
          <p14:tracePt t="111894" x="7900988" y="5608638"/>
          <p14:tracePt t="111901" x="8131175" y="5651500"/>
          <p14:tracePt t="111912" x="8283575" y="5659438"/>
          <p14:tracePt t="111915" x="8394700" y="5676900"/>
          <p14:tracePt t="111922" x="8513763" y="5702300"/>
          <p14:tracePt t="111931" x="8572500" y="5710238"/>
          <p14:tracePt t="111937" x="8615363" y="5710238"/>
          <p14:tracePt t="111945" x="8640763" y="5719763"/>
          <p14:tracePt t="111952" x="8648700" y="5719763"/>
          <p14:tracePt t="111962" x="8666163" y="5719763"/>
          <p14:tracePt t="111967" x="8674100" y="5719763"/>
          <p14:tracePt t="112033" x="8666163" y="5719763"/>
          <p14:tracePt t="112040" x="8623300" y="5745163"/>
          <p14:tracePt t="112048" x="8504238" y="5788025"/>
          <p14:tracePt t="112054" x="8377238" y="5838825"/>
          <p14:tracePt t="112063" x="8164513" y="5905500"/>
          <p14:tracePt t="112070" x="7740650" y="5999163"/>
          <p14:tracePt t="112079" x="7162800" y="6153150"/>
          <p14:tracePt t="112084" x="6592888" y="6297613"/>
          <p14:tracePt t="112092" x="6091238" y="6381750"/>
          <p14:tracePt t="112099" x="5776913" y="6450013"/>
          <p14:tracePt t="112106" x="5360988" y="6510338"/>
          <p14:tracePt t="112114" x="4970463" y="6561138"/>
          <p14:tracePt t="112120" x="4646613" y="6561138"/>
          <p14:tracePt t="112127" x="4187825" y="6561138"/>
          <p14:tracePt t="112135" x="3652838" y="6483350"/>
          <p14:tracePt t="112143" x="3262313" y="6432550"/>
          <p14:tracePt t="112150" x="2871788" y="6356350"/>
          <p14:tracePt t="112158" x="2557463" y="6288088"/>
          <p14:tracePt t="112164" x="2352675" y="6229350"/>
          <p14:tracePt t="112172" x="2225675" y="6194425"/>
          <p14:tracePt t="112180" x="2098675" y="6143625"/>
          <p14:tracePt t="112187" x="2005013" y="6127750"/>
          <p14:tracePt t="112195" x="1920875" y="6102350"/>
          <p14:tracePt t="112201" x="1860550" y="6084888"/>
          <p14:tracePt t="112210" x="1809750" y="6076950"/>
          <p14:tracePt t="112216" x="1766888" y="6049963"/>
          <p14:tracePt t="112223" x="1741488" y="6049963"/>
          <p14:tracePt t="112231" x="1724025" y="6049963"/>
          <p14:tracePt t="112238" x="1716088" y="6049963"/>
          <p14:tracePt t="112246" x="1708150" y="6049963"/>
          <p14:tracePt t="112267" x="1698625" y="6049963"/>
          <p14:tracePt t="112408" x="1698625" y="6042025"/>
          <p14:tracePt t="112444" x="1698625" y="6034088"/>
          <p14:tracePt t="112460" x="1698625" y="6024563"/>
          <p14:tracePt t="112467" x="1724025" y="6024563"/>
          <p14:tracePt t="112474" x="1758950" y="6008688"/>
          <p14:tracePt t="112481" x="1827213" y="5983288"/>
          <p14:tracePt t="112489" x="1893888" y="5948363"/>
          <p14:tracePt t="112497" x="1962150" y="5940425"/>
          <p14:tracePt t="112503" x="2065338" y="5922963"/>
          <p14:tracePt t="112512" x="2225675" y="5897563"/>
          <p14:tracePt t="112518" x="2344738" y="5872163"/>
          <p14:tracePt t="112527" x="2471738" y="5864225"/>
          <p14:tracePt t="112532" x="2582863" y="5846763"/>
          <p14:tracePt t="112540" x="2668588" y="5838825"/>
          <p14:tracePt t="112547" x="2727325" y="5838825"/>
          <p14:tracePt t="112555" x="2786063" y="5838825"/>
          <p14:tracePt t="112564" x="2820988" y="5838825"/>
          <p14:tracePt t="112570" x="2846388" y="5838825"/>
          <p14:tracePt t="112577" x="2863850" y="5838825"/>
          <p14:tracePt t="112584" x="2889250" y="5838825"/>
          <p14:tracePt t="112591" x="2897188" y="5838825"/>
          <p14:tracePt t="112599" x="2905125" y="5838825"/>
          <p14:tracePt t="112614" x="2914650" y="5838825"/>
          <p14:tracePt t="112959" x="2922588" y="5838825"/>
          <p14:tracePt t="112966" x="2930525" y="5838825"/>
          <p14:tracePt t="112974" x="2947988" y="5838825"/>
          <p14:tracePt t="112981" x="2965450" y="5838825"/>
          <p14:tracePt t="112988" x="2982913" y="5838825"/>
          <p14:tracePt t="112996" x="3016250" y="5838825"/>
          <p14:tracePt t="113004" x="3049588" y="5838825"/>
          <p14:tracePt t="113011" x="3067050" y="5838825"/>
          <p14:tracePt t="113019" x="3100388" y="5838825"/>
          <p14:tracePt t="113027" x="3135313" y="5838825"/>
          <p14:tracePt t="113032" x="3168650" y="5838825"/>
          <p14:tracePt t="113040" x="3186113" y="5838825"/>
          <p14:tracePt t="113048" x="3219450" y="5838825"/>
          <p14:tracePt t="113054" x="3254375" y="5838825"/>
          <p14:tracePt t="113063" x="3287713" y="5838825"/>
          <p14:tracePt t="113070" x="3313113" y="5838825"/>
          <p14:tracePt t="113078" x="3338513" y="5846763"/>
          <p14:tracePt t="113084" x="3373438" y="5854700"/>
          <p14:tracePt t="113094" x="3406775" y="5864225"/>
          <p14:tracePt t="113100" x="3432175" y="5872163"/>
          <p14:tracePt t="113106" x="3449638" y="5872163"/>
          <p14:tracePt t="113114" x="3482975" y="5880100"/>
          <p14:tracePt t="113121" x="3517900" y="5880100"/>
          <p14:tracePt t="113130" x="3543300" y="5889625"/>
          <p14:tracePt t="113135" x="3586163" y="5897563"/>
          <p14:tracePt t="113144" x="3602038" y="5897563"/>
          <p14:tracePt t="113150" x="3644900" y="5897563"/>
          <p14:tracePt t="113158" x="3678238" y="5897563"/>
          <p14:tracePt t="113165" x="3703638" y="5897563"/>
          <p14:tracePt t="113172" x="3738563" y="5897563"/>
          <p14:tracePt t="113180" x="3763963" y="5897563"/>
          <p14:tracePt t="113187" x="3797300" y="5897563"/>
          <p14:tracePt t="113194" x="3822700" y="5897563"/>
          <p14:tracePt t="113202" x="3857625" y="5897563"/>
          <p14:tracePt t="113211" x="3873500" y="5905500"/>
          <p14:tracePt t="113216" x="3900488" y="5905500"/>
          <p14:tracePt t="113223" x="3925888" y="5905500"/>
          <p14:tracePt t="113231" x="3933825" y="5905500"/>
          <p14:tracePt t="113238" x="3951288" y="5905500"/>
          <p14:tracePt t="113246" x="3959225" y="5905500"/>
          <p14:tracePt t="113253" x="3967163" y="5905500"/>
          <p14:tracePt t="113262" x="3976688" y="5905500"/>
          <p14:tracePt t="113268" x="3984625" y="5905500"/>
          <p14:tracePt t="113290" x="3992563" y="5905500"/>
          <p14:tracePt t="113599" x="4002088" y="5905500"/>
          <p14:tracePt t="113606" x="4010025" y="5905500"/>
          <p14:tracePt t="113614" x="4035425" y="5905500"/>
          <p14:tracePt t="113620" x="4070350" y="5905500"/>
          <p14:tracePt t="113628" x="4111625" y="5905500"/>
          <p14:tracePt t="113635" x="4154488" y="5905500"/>
          <p14:tracePt t="113644" x="4214813" y="5905500"/>
          <p14:tracePt t="113650" x="4281488" y="5905500"/>
          <p14:tracePt t="113658" x="4349750" y="5905500"/>
          <p14:tracePt t="113665" x="4410075" y="5905500"/>
          <p14:tracePt t="113672" x="4451350" y="5905500"/>
          <p14:tracePt t="113680" x="4494213" y="5905500"/>
          <p14:tracePt t="113687" x="4545013" y="5905500"/>
          <p14:tracePt t="113695" x="4570413" y="5915025"/>
          <p14:tracePt t="113702" x="4595813" y="5915025"/>
          <p14:tracePt t="113712" x="4621213" y="5922963"/>
          <p14:tracePt t="113716" x="4646613" y="5922963"/>
          <p14:tracePt t="113724" x="4656138" y="5922963"/>
          <p14:tracePt t="113731" x="4673600" y="5932488"/>
          <p14:tracePt t="113739" x="4681538" y="5932488"/>
          <p14:tracePt t="113746" x="4689475" y="5932488"/>
          <p14:tracePt t="113761" x="4699000" y="5932488"/>
          <p14:tracePt t="114739" x="4714875" y="5932488"/>
          <p14:tracePt t="114745" x="4749800" y="5932488"/>
          <p14:tracePt t="114753" x="4826000" y="5932488"/>
          <p14:tracePt t="114761" x="4884738" y="5932488"/>
          <p14:tracePt t="114767" x="4953000" y="5932488"/>
          <p14:tracePt t="114777" x="5046663" y="5922963"/>
          <p14:tracePt t="114782" x="5173663" y="5922963"/>
          <p14:tracePt t="114790" x="5284788" y="5922963"/>
          <p14:tracePt t="114798" x="5353050" y="5905500"/>
          <p14:tracePt t="114804" x="5429250" y="5905500"/>
          <p14:tracePt t="114812" x="5497513" y="5905500"/>
          <p14:tracePt t="114819" x="5556250" y="5905500"/>
          <p14:tracePt t="114827" x="5599113" y="5905500"/>
          <p14:tracePt t="114834" x="5632450" y="5905500"/>
          <p14:tracePt t="114843" x="5649913" y="5905500"/>
          <p14:tracePt t="114848" x="5667375" y="5905500"/>
          <p14:tracePt t="114856" x="5675313" y="5905500"/>
          <p14:tracePt t="114864" x="5683250" y="5905500"/>
          <p14:tracePt t="114879" x="5692775" y="5905500"/>
          <p14:tracePt t="114885" x="5700713" y="5905500"/>
          <p14:tracePt t="114922" x="5708650" y="5905500"/>
          <p14:tracePt t="115194" x="5718175" y="5905500"/>
          <p14:tracePt t="115201" x="5735638" y="5905500"/>
          <p14:tracePt t="115209" x="5776913" y="5905500"/>
          <p14:tracePt t="115216" x="5819775" y="5905500"/>
          <p14:tracePt t="115223" x="5895975" y="5905500"/>
          <p14:tracePt t="115230" x="5956300" y="5905500"/>
          <p14:tracePt t="115238" x="6024563" y="5905500"/>
          <p14:tracePt t="115246" x="6108700" y="5905500"/>
          <p14:tracePt t="115253" x="6235700" y="5905500"/>
          <p14:tracePt t="115260" x="6338888" y="5905500"/>
          <p14:tracePt t="115268" x="6430963" y="5905500"/>
          <p14:tracePt t="115276" x="6516688" y="5905500"/>
          <p14:tracePt t="115282" x="6600825" y="5905500"/>
          <p14:tracePt t="115290" x="6678613" y="5905500"/>
          <p14:tracePt t="115297" x="6719888" y="5905500"/>
          <p14:tracePt t="115304" x="6762750" y="5915025"/>
          <p14:tracePt t="115312" x="6797675" y="5915025"/>
          <p14:tracePt t="115319" x="6823075" y="5922963"/>
          <p14:tracePt t="115328" x="6838950" y="5922963"/>
          <p14:tracePt t="115334" x="6856413" y="5922963"/>
          <p14:tracePt t="115344" x="6864350" y="5922963"/>
          <p14:tracePt t="115364" x="6873875" y="5922963"/>
          <p14:tracePt t="115989" x="6864350" y="5932488"/>
          <p14:tracePt t="115995" x="6805613" y="5940425"/>
          <p14:tracePt t="116002" x="6704013" y="5965825"/>
          <p14:tracePt t="116009" x="6575425" y="5999163"/>
          <p14:tracePt t="116017" x="6286500" y="6042025"/>
          <p14:tracePt t="116026" x="5786438" y="6102350"/>
          <p14:tracePt t="116031" x="5292725" y="6143625"/>
          <p14:tracePt t="116038" x="4740275" y="6161088"/>
          <p14:tracePt t="116046" x="4248150" y="6161088"/>
          <p14:tracePt t="116053" x="3873500" y="6161088"/>
          <p14:tracePt t="116061" x="3338513" y="6092825"/>
          <p14:tracePt t="116068" x="2922588" y="6016625"/>
          <p14:tracePt t="116076" x="2574925" y="5905500"/>
          <p14:tracePt t="116084" x="2225675" y="5795963"/>
          <p14:tracePt t="116091" x="1920875" y="5651500"/>
          <p14:tracePt t="116098" x="1801813" y="5565775"/>
          <p14:tracePt t="116105" x="1690688" y="5481638"/>
          <p14:tracePt t="116112" x="1597025" y="5380038"/>
          <p14:tracePt t="116119" x="1512888" y="5260975"/>
          <p14:tracePt t="116127" x="1444625" y="5149850"/>
          <p14:tracePt t="116134" x="1409700" y="5064125"/>
          <p14:tracePt t="116142" x="1393825" y="4979988"/>
          <p14:tracePt t="116149" x="1368425" y="4886325"/>
          <p14:tracePt t="116159" x="1358900" y="4852988"/>
          <p14:tracePt t="116164" x="1477963" y="4538663"/>
          <p14:tracePt t="116414" x="1462088" y="4538663"/>
          <p14:tracePt t="116422" x="1384300" y="4495800"/>
          <p14:tracePt t="116432" x="1290638" y="4435475"/>
          <p14:tracePt t="116436" x="1231900" y="4384675"/>
          <p14:tracePt t="116444" x="866775" y="4002088"/>
          <p14:tracePt t="116451" x="509588" y="3586163"/>
          <p14:tracePt t="116459" x="238125" y="3211513"/>
          <p14:tracePt t="116465" x="7938" y="288925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2482DBEC-EE72-4155-ACC5-87E80C5606A9}"/>
              </a:ext>
            </a:extLst>
          </p:cNvPr>
          <p:cNvSpPr>
            <a:spLocks noGrp="1"/>
          </p:cNvSpPr>
          <p:nvPr>
            <p:ph idx="1"/>
          </p:nvPr>
        </p:nvSpPr>
        <p:spPr>
          <a:xfrm>
            <a:off x="531378" y="1956986"/>
            <a:ext cx="6364372" cy="4260746"/>
          </a:xfrm>
        </p:spPr>
        <p:txBody>
          <a:bodyPr>
            <a:normAutofit/>
          </a:bodyPr>
          <a:lstStyle/>
          <a:p>
            <a:pPr marL="0" marR="0" indent="0" algn="just">
              <a:lnSpc>
                <a:spcPct val="115000"/>
              </a:lnSpc>
              <a:spcBef>
                <a:spcPts val="0"/>
              </a:spcBef>
              <a:spcAft>
                <a:spcPts val="1000"/>
              </a:spcAft>
              <a:buNone/>
            </a:pPr>
            <a:r>
              <a:rPr lang="en-IN" sz="1800" b="1" dirty="0">
                <a:latin typeface="Palatino Linotype" panose="02040502050505030304" pitchFamily="18" charset="0"/>
                <a:ea typeface="Calibri" panose="020F0502020204030204" pitchFamily="34" charset="0"/>
                <a:cs typeface="Times New Roman" panose="02020603050405020304" pitchFamily="18" charset="0"/>
              </a:rPr>
              <a:t>Our system </a:t>
            </a:r>
            <a:r>
              <a:rPr lang="en-IN" sz="1800" b="1" dirty="0">
                <a:effectLst/>
                <a:latin typeface="Palatino Linotype" panose="02040502050505030304" pitchFamily="18" charset="0"/>
                <a:ea typeface="Calibri" panose="020F0502020204030204" pitchFamily="34" charset="0"/>
                <a:cs typeface="Times New Roman" panose="02020603050405020304" pitchFamily="18" charset="0"/>
              </a:rPr>
              <a:t>works on the following steps for calculating the rating of any particular day,</a:t>
            </a:r>
            <a:endParaRPr lang="en-US" sz="1800" b="1"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mj-lt"/>
              <a:buAutoNum type="arabicPeriod"/>
            </a:pPr>
            <a:r>
              <a:rPr lang="en-IN" sz="1800" dirty="0">
                <a:effectLst/>
                <a:latin typeface="Palatino Linotype" panose="02040502050505030304" pitchFamily="18" charset="0"/>
                <a:ea typeface="Calibri" panose="020F0502020204030204" pitchFamily="34" charset="0"/>
                <a:cs typeface="Times New Roman" panose="02020603050405020304" pitchFamily="18" charset="0"/>
              </a:rPr>
              <a:t>Gets the data of the past n number of days.</a:t>
            </a:r>
            <a:endParaRPr lang="en-US" sz="18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mj-lt"/>
              <a:buAutoNum type="arabicPeriod"/>
            </a:pPr>
            <a:r>
              <a:rPr lang="en-IN" sz="1800" dirty="0">
                <a:effectLst/>
                <a:latin typeface="Palatino Linotype" panose="02040502050505030304" pitchFamily="18" charset="0"/>
                <a:ea typeface="Calibri" panose="020F0502020204030204" pitchFamily="34" charset="0"/>
                <a:cs typeface="Times New Roman" panose="02020603050405020304" pitchFamily="18" charset="0"/>
              </a:rPr>
              <a:t>Calculates the ratio of change in concentration of pollutant.</a:t>
            </a:r>
            <a:endParaRPr lang="en-US" sz="18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mj-lt"/>
              <a:buAutoNum type="arabicPeriod"/>
            </a:pPr>
            <a:r>
              <a:rPr lang="en-IN" sz="1800" dirty="0">
                <a:effectLst/>
                <a:latin typeface="Palatino Linotype" panose="02040502050505030304" pitchFamily="18" charset="0"/>
                <a:ea typeface="Calibri" panose="020F0502020204030204" pitchFamily="34" charset="0"/>
                <a:cs typeface="Times New Roman" panose="02020603050405020304" pitchFamily="18" charset="0"/>
              </a:rPr>
              <a:t>Calculates the average of all the increases and average of all the decreases.</a:t>
            </a:r>
            <a:endParaRPr lang="en-US" sz="18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0"/>
              </a:spcAft>
              <a:buFont typeface="+mj-lt"/>
              <a:buAutoNum type="arabicPeriod"/>
            </a:pPr>
            <a:r>
              <a:rPr lang="en-IN" sz="1800" dirty="0">
                <a:effectLst/>
                <a:latin typeface="Palatino Linotype" panose="02040502050505030304" pitchFamily="18" charset="0"/>
                <a:ea typeface="Calibri" panose="020F0502020204030204" pitchFamily="34" charset="0"/>
                <a:cs typeface="Times New Roman" panose="02020603050405020304" pitchFamily="18" charset="0"/>
              </a:rPr>
              <a:t>The rating is calculated using the formula,</a:t>
            </a:r>
            <a:endParaRPr lang="en-US" sz="1800" dirty="0">
              <a:latin typeface="Palatino Linotype" panose="02040502050505030304" pitchFamily="18" charset="0"/>
              <a:ea typeface="Calibri" panose="020F0502020204030204" pitchFamily="34" charset="0"/>
              <a:cs typeface="Times New Roman" panose="02020603050405020304" pitchFamily="18" charset="0"/>
            </a:endParaRPr>
          </a:p>
          <a:p>
            <a:pPr marL="0" marR="0" lvl="0" indent="0" algn="just">
              <a:lnSpc>
                <a:spcPct val="115000"/>
              </a:lnSpc>
              <a:spcBef>
                <a:spcPts val="0"/>
              </a:spcBef>
              <a:spcAft>
                <a:spcPts val="0"/>
              </a:spcAft>
              <a:buNone/>
            </a:pPr>
            <a:endParaRPr lang="en-US" sz="1800" b="1" i="1" dirty="0">
              <a:effectLst/>
              <a:latin typeface="Palatino Linotype" panose="02040502050505030304" pitchFamily="18" charset="0"/>
              <a:ea typeface="Calibri" panose="020F0502020204030204" pitchFamily="34" charset="0"/>
              <a:cs typeface="Times New Roman" panose="02020603050405020304" pitchFamily="18" charset="0"/>
            </a:endParaRPr>
          </a:p>
          <a:p>
            <a:pPr marL="0" marR="0" lvl="0" indent="0" algn="just">
              <a:lnSpc>
                <a:spcPct val="115000"/>
              </a:lnSpc>
              <a:spcBef>
                <a:spcPts val="0"/>
              </a:spcBef>
              <a:spcAft>
                <a:spcPts val="0"/>
              </a:spcAft>
              <a:buNone/>
            </a:pPr>
            <a:r>
              <a:rPr lang="en-US" sz="1800" b="1" i="1" dirty="0">
                <a:latin typeface="Palatino Linotype" panose="02040502050505030304" pitchFamily="18" charset="0"/>
                <a:ea typeface="Calibri" panose="020F0502020204030204" pitchFamily="34" charset="0"/>
                <a:cs typeface="Times New Roman" panose="02020603050405020304" pitchFamily="18" charset="0"/>
              </a:rPr>
              <a:t>   </a:t>
            </a:r>
            <a:r>
              <a:rPr lang="en-IN" sz="1800" b="1" i="1" dirty="0">
                <a:effectLst/>
                <a:latin typeface="Palatino Linotype" panose="02040502050505030304" pitchFamily="18" charset="0"/>
                <a:ea typeface="Calibri" panose="020F0502020204030204" pitchFamily="34" charset="0"/>
                <a:cs typeface="Times New Roman" panose="02020603050405020304" pitchFamily="18" charset="0"/>
              </a:rPr>
              <a:t>Rating= 100 - 100/(1+(Average Increase/Average Decrease))</a:t>
            </a:r>
            <a:endParaRPr lang="en-US" sz="1800" b="1" i="1" dirty="0">
              <a:effectLst/>
              <a:latin typeface="Palatino Linotype" panose="02040502050505030304" pitchFamily="18" charset="0"/>
              <a:ea typeface="Calibri" panose="020F0502020204030204" pitchFamily="34" charset="0"/>
              <a:cs typeface="Times New Roman" panose="02020603050405020304" pitchFamily="18" charset="0"/>
            </a:endParaRPr>
          </a:p>
          <a:p>
            <a:pPr lvl="0"/>
            <a:endParaRPr lang="en-US" dirty="0"/>
          </a:p>
        </p:txBody>
      </p:sp>
      <p:sp>
        <p:nvSpPr>
          <p:cNvPr id="4" name="Title 3">
            <a:extLst>
              <a:ext uri="{FF2B5EF4-FFF2-40B4-BE49-F238E27FC236}">
                <a16:creationId xmlns:a16="http://schemas.microsoft.com/office/drawing/2014/main" id="{1ABE11BF-33A5-4653-A144-CCCBACF58C30}"/>
              </a:ext>
            </a:extLst>
          </p:cNvPr>
          <p:cNvSpPr>
            <a:spLocks noGrp="1"/>
          </p:cNvSpPr>
          <p:nvPr>
            <p:ph type="title"/>
          </p:nvPr>
        </p:nvSpPr>
        <p:spPr>
          <a:xfrm>
            <a:off x="531378" y="640268"/>
            <a:ext cx="7342622" cy="1215566"/>
          </a:xfrm>
        </p:spPr>
        <p:txBody>
          <a:bodyPr/>
          <a:lstStyle/>
          <a:p>
            <a:r>
              <a:rPr lang="en-US" dirty="0">
                <a:solidFill>
                  <a:srgbClr val="002060"/>
                </a:solidFill>
              </a:rPr>
              <a:t>How the Rating system works?</a:t>
            </a:r>
          </a:p>
        </p:txBody>
      </p:sp>
      <p:pic>
        <p:nvPicPr>
          <p:cNvPr id="13" name="Picture Placeholder 12" title="Skyline">
            <a:extLst>
              <a:ext uri="{FF2B5EF4-FFF2-40B4-BE49-F238E27FC236}">
                <a16:creationId xmlns:a16="http://schemas.microsoft.com/office/drawing/2014/main" id="{066FE296-3466-420F-AD6C-D3A37B973B7D}"/>
              </a:ext>
            </a:extLst>
          </p:cNvPr>
          <p:cNvPicPr>
            <a:picLocks noGrp="1" noChangeAspect="1"/>
          </p:cNvPicPr>
          <p:nvPr>
            <p:ph type="pic" sz="quarter" idx="10"/>
          </p:nvPr>
        </p:nvPicPr>
        <p:blipFill rotWithShape="1">
          <a:blip r:embed="rId4"/>
          <a:srcRect l="23265" r="23265"/>
          <a:stretch/>
        </p:blipFill>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64004041"/>
      </p:ext>
    </p:extLst>
  </p:cSld>
  <p:clrMapOvr>
    <a:masterClrMapping/>
  </p:clrMapOvr>
  <mc:AlternateContent xmlns:mc="http://schemas.openxmlformats.org/markup-compatibility/2006" xmlns:p14="http://schemas.microsoft.com/office/powerpoint/2010/main">
    <mc:Choice Requires="p14">
      <p:transition spd="slow" p14:dur="2000" advTm="127860"/>
    </mc:Choice>
    <mc:Fallback xmlns="">
      <p:transition spd="slow" advTm="127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59364A1-6D26-4C53-B117-384804828BB4}"/>
              </a:ext>
            </a:extLst>
          </p:cNvPr>
          <p:cNvPicPr>
            <a:picLocks noGrp="1" noChangeAspect="1"/>
          </p:cNvPicPr>
          <p:nvPr>
            <p:ph idx="1"/>
          </p:nvPr>
        </p:nvPicPr>
        <p:blipFill>
          <a:blip r:embed="rId4"/>
          <a:stretch>
            <a:fillRect/>
          </a:stretch>
        </p:blipFill>
        <p:spPr>
          <a:xfrm>
            <a:off x="115633" y="1216550"/>
            <a:ext cx="11960733" cy="5117138"/>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4" name="Title 3">
            <a:extLst>
              <a:ext uri="{FF2B5EF4-FFF2-40B4-BE49-F238E27FC236}">
                <a16:creationId xmlns:a16="http://schemas.microsoft.com/office/drawing/2014/main" id="{1ABE11BF-33A5-4653-A144-CCCBACF58C30}"/>
              </a:ext>
            </a:extLst>
          </p:cNvPr>
          <p:cNvSpPr>
            <a:spLocks noGrp="1"/>
          </p:cNvSpPr>
          <p:nvPr>
            <p:ph type="title"/>
          </p:nvPr>
        </p:nvSpPr>
        <p:spPr>
          <a:xfrm>
            <a:off x="293615" y="86138"/>
            <a:ext cx="7605552" cy="1004431"/>
          </a:xfrm>
        </p:spPr>
        <p:txBody>
          <a:bodyPr/>
          <a:lstStyle/>
          <a:p>
            <a:r>
              <a:rPr lang="en-US" dirty="0">
                <a:solidFill>
                  <a:srgbClr val="002060"/>
                </a:solidFill>
              </a:rPr>
              <a:t>The Relational Model</a:t>
            </a:r>
          </a:p>
        </p:txBody>
      </p:sp>
      <p:pic>
        <p:nvPicPr>
          <p:cNvPr id="8" name="Recorded Sound">
            <a:hlinkClick r:id="" action="ppaction://media"/>
            <a:extLst>
              <a:ext uri="{FF2B5EF4-FFF2-40B4-BE49-F238E27FC236}">
                <a16:creationId xmlns:a16="http://schemas.microsoft.com/office/drawing/2014/main" id="{AA45FD1F-E177-430B-8DC1-6E06AA08D5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5580" y="5821911"/>
            <a:ext cx="487363" cy="487363"/>
          </a:xfrm>
          <a:prstGeom prst="rect">
            <a:avLst/>
          </a:prstGeom>
        </p:spPr>
      </p:pic>
    </p:spTree>
    <p:extLst>
      <p:ext uri="{BB962C8B-B14F-4D97-AF65-F5344CB8AC3E}">
        <p14:creationId xmlns:p14="http://schemas.microsoft.com/office/powerpoint/2010/main" val="221239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44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title="Skyline">
            <a:extLst>
              <a:ext uri="{FF2B5EF4-FFF2-40B4-BE49-F238E27FC236}">
                <a16:creationId xmlns:a16="http://schemas.microsoft.com/office/drawing/2014/main" id="{6B070BD8-8610-4F64-A93A-41F46C39ECA6}"/>
              </a:ext>
            </a:extLst>
          </p:cNvPr>
          <p:cNvPicPr>
            <a:picLocks noGrp="1" noChangeAspect="1"/>
          </p:cNvPicPr>
          <p:nvPr>
            <p:ph type="pic" sz="quarter" idx="13"/>
          </p:nvPr>
        </p:nvPicPr>
        <p:blipFill>
          <a:blip r:embed="rId4"/>
          <a:srcRect t="9408" b="9408"/>
          <a:stretch>
            <a:fillRect/>
          </a:stretch>
        </p:blipFill>
        <p:spPr>
          <a:xfrm>
            <a:off x="-6183" y="1"/>
            <a:ext cx="12198184" cy="6858000"/>
          </a:xfrm>
        </p:spPr>
      </p:pic>
      <p:sp>
        <p:nvSpPr>
          <p:cNvPr id="11" name="Title 10">
            <a:extLst>
              <a:ext uri="{FF2B5EF4-FFF2-40B4-BE49-F238E27FC236}">
                <a16:creationId xmlns:a16="http://schemas.microsoft.com/office/drawing/2014/main" id="{69D4BCF2-C773-495F-A4D5-860FB6A2FA91}"/>
              </a:ext>
            </a:extLst>
          </p:cNvPr>
          <p:cNvSpPr>
            <a:spLocks noGrp="1"/>
          </p:cNvSpPr>
          <p:nvPr>
            <p:ph type="title"/>
          </p:nvPr>
        </p:nvSpPr>
        <p:spPr>
          <a:noFill/>
        </p:spPr>
        <p:txBody>
          <a:bodyPr/>
          <a:lstStyle/>
          <a:p>
            <a:r>
              <a:rPr lang="en-US" dirty="0">
                <a:highlight>
                  <a:srgbClr val="EAB200"/>
                </a:highlight>
                <a:latin typeface="Calibri Light" panose="020F0302020204030204" pitchFamily="34" charset="0"/>
                <a:cs typeface="Calibri Light" panose="020F0302020204030204" pitchFamily="34" charset="0"/>
              </a:rPr>
              <a:t>EXPERIMENTAL ANALYSIS</a:t>
            </a:r>
            <a:endParaRPr lang="en-US" dirty="0">
              <a:solidFill>
                <a:schemeClr val="tx1"/>
              </a:solidFill>
              <a:highlight>
                <a:srgbClr val="EAB200"/>
              </a:highlight>
              <a:latin typeface="Calibri Light" panose="020F0302020204030204" pitchFamily="34" charset="0"/>
              <a:cs typeface="Calibri Light" panose="020F0302020204030204" pitchFamily="34" charset="0"/>
            </a:endParaRPr>
          </a:p>
        </p:txBody>
      </p:sp>
      <p:graphicFrame>
        <p:nvGraphicFramePr>
          <p:cNvPr id="2" name="Table 1">
            <a:extLst>
              <a:ext uri="{FF2B5EF4-FFF2-40B4-BE49-F238E27FC236}">
                <a16:creationId xmlns:a16="http://schemas.microsoft.com/office/drawing/2014/main" id="{7D2082DA-7F4C-46E4-863F-EEF2BE1BE22C}"/>
              </a:ext>
            </a:extLst>
          </p:cNvPr>
          <p:cNvGraphicFramePr>
            <a:graphicFrameLocks noGrp="1"/>
          </p:cNvGraphicFramePr>
          <p:nvPr>
            <p:extLst>
              <p:ext uri="{D42A27DB-BD31-4B8C-83A1-F6EECF244321}">
                <p14:modId xmlns:p14="http://schemas.microsoft.com/office/powerpoint/2010/main" val="2142034337"/>
              </p:ext>
            </p:extLst>
          </p:nvPr>
        </p:nvGraphicFramePr>
        <p:xfrm>
          <a:off x="-6183" y="1330649"/>
          <a:ext cx="12192001" cy="5416997"/>
        </p:xfrm>
        <a:graphic>
          <a:graphicData uri="http://schemas.openxmlformats.org/drawingml/2006/table">
            <a:tbl>
              <a:tblPr firstRow="1" firstCol="1" bandRow="1">
                <a:tableStyleId>{5C22544A-7EE6-4342-B048-85BDC9FD1C3A}</a:tableStyleId>
              </a:tblPr>
              <a:tblGrid>
                <a:gridCol w="2382624">
                  <a:extLst>
                    <a:ext uri="{9D8B030D-6E8A-4147-A177-3AD203B41FA5}">
                      <a16:colId xmlns:a16="http://schemas.microsoft.com/office/drawing/2014/main" val="3249781662"/>
                    </a:ext>
                  </a:extLst>
                </a:gridCol>
                <a:gridCol w="1565068">
                  <a:extLst>
                    <a:ext uri="{9D8B030D-6E8A-4147-A177-3AD203B41FA5}">
                      <a16:colId xmlns:a16="http://schemas.microsoft.com/office/drawing/2014/main" val="4221171895"/>
                    </a:ext>
                  </a:extLst>
                </a:gridCol>
                <a:gridCol w="1647843">
                  <a:extLst>
                    <a:ext uri="{9D8B030D-6E8A-4147-A177-3AD203B41FA5}">
                      <a16:colId xmlns:a16="http://schemas.microsoft.com/office/drawing/2014/main" val="3687225063"/>
                    </a:ext>
                  </a:extLst>
                </a:gridCol>
                <a:gridCol w="1647843">
                  <a:extLst>
                    <a:ext uri="{9D8B030D-6E8A-4147-A177-3AD203B41FA5}">
                      <a16:colId xmlns:a16="http://schemas.microsoft.com/office/drawing/2014/main" val="925407814"/>
                    </a:ext>
                  </a:extLst>
                </a:gridCol>
                <a:gridCol w="1647843">
                  <a:extLst>
                    <a:ext uri="{9D8B030D-6E8A-4147-A177-3AD203B41FA5}">
                      <a16:colId xmlns:a16="http://schemas.microsoft.com/office/drawing/2014/main" val="2246850164"/>
                    </a:ext>
                  </a:extLst>
                </a:gridCol>
                <a:gridCol w="1647843">
                  <a:extLst>
                    <a:ext uri="{9D8B030D-6E8A-4147-A177-3AD203B41FA5}">
                      <a16:colId xmlns:a16="http://schemas.microsoft.com/office/drawing/2014/main" val="946420492"/>
                    </a:ext>
                  </a:extLst>
                </a:gridCol>
                <a:gridCol w="1652937">
                  <a:extLst>
                    <a:ext uri="{9D8B030D-6E8A-4147-A177-3AD203B41FA5}">
                      <a16:colId xmlns:a16="http://schemas.microsoft.com/office/drawing/2014/main" val="1434878380"/>
                    </a:ext>
                  </a:extLst>
                </a:gridCol>
              </a:tblGrid>
              <a:tr h="1141400">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FEATURES IN OUR RESEARCH</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OUR RESEARCH</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RESEARCH PAPER/ LITERATURE-REVIEW/ ARTICLE/ BOOK-1</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RESEARCH PAPER/ LITERATURE-REVIEW/ ARTICLE/ BOOK-2</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RESEARCH PAPER/ LITERATURE-REVIEW/ ARTICLE/ BOOK-3</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RESEARCH PAPER/ LITERATURE-REVIEW/ ARTICLE/ BOOK-4</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RESEARCH PAPER/ LITERATURE-REVIEW/ ARTICLE/ BOOK-5</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extLst>
                  <a:ext uri="{0D108BD9-81ED-4DB2-BD59-A6C34878D82A}">
                    <a16:rowId xmlns:a16="http://schemas.microsoft.com/office/drawing/2014/main" val="2938919731"/>
                  </a:ext>
                </a:extLst>
              </a:tr>
              <a:tr h="679557">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Filtering data of pollutants to only analyze the most influential data.</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YES</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 </a:t>
                      </a:r>
                    </a:p>
                    <a:p>
                      <a:pPr marL="0" marR="0" algn="ctr" fontAlgn="base">
                        <a:lnSpc>
                          <a:spcPct val="115000"/>
                        </a:lnSpc>
                        <a:spcBef>
                          <a:spcPts val="0"/>
                        </a:spcBef>
                        <a:spcAft>
                          <a:spcPts val="0"/>
                        </a:spcAft>
                      </a:pPr>
                      <a:r>
                        <a:rPr lang="en-US" sz="1600" b="1">
                          <a:effectLst/>
                          <a:latin typeface="Palatino Linotype" panose="02040502050505030304" pitchFamily="18" charset="0"/>
                        </a:rPr>
                        <a:t>NO</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 </a:t>
                      </a:r>
                    </a:p>
                    <a:p>
                      <a:pPr marL="0" marR="0" algn="ctr" fontAlgn="base">
                        <a:lnSpc>
                          <a:spcPct val="115000"/>
                        </a:lnSpc>
                        <a:spcBef>
                          <a:spcPts val="0"/>
                        </a:spcBef>
                        <a:spcAft>
                          <a:spcPts val="0"/>
                        </a:spcAft>
                      </a:pPr>
                      <a:r>
                        <a:rPr lang="en-US" sz="1600" b="1">
                          <a:effectLst/>
                          <a:latin typeface="Palatino Linotype" panose="02040502050505030304" pitchFamily="18" charset="0"/>
                        </a:rPr>
                        <a:t>YES</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 </a:t>
                      </a:r>
                    </a:p>
                    <a:p>
                      <a:pPr marL="0" marR="0" algn="ctr" fontAlgn="base">
                        <a:lnSpc>
                          <a:spcPct val="115000"/>
                        </a:lnSpc>
                        <a:spcBef>
                          <a:spcPts val="0"/>
                        </a:spcBef>
                        <a:spcAft>
                          <a:spcPts val="0"/>
                        </a:spcAft>
                      </a:pPr>
                      <a:r>
                        <a:rPr lang="en-US" sz="1600" b="1">
                          <a:effectLst/>
                          <a:latin typeface="Palatino Linotype" panose="02040502050505030304" pitchFamily="18" charset="0"/>
                        </a:rPr>
                        <a:t>NO</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 </a:t>
                      </a:r>
                    </a:p>
                    <a:p>
                      <a:pPr marL="0" marR="0" algn="ctr" fontAlgn="base">
                        <a:lnSpc>
                          <a:spcPct val="115000"/>
                        </a:lnSpc>
                        <a:spcBef>
                          <a:spcPts val="0"/>
                        </a:spcBef>
                        <a:spcAft>
                          <a:spcPts val="0"/>
                        </a:spcAft>
                      </a:pPr>
                      <a:r>
                        <a:rPr lang="en-US" sz="1600" b="1">
                          <a:effectLst/>
                          <a:latin typeface="Palatino Linotype" panose="02040502050505030304" pitchFamily="18" charset="0"/>
                        </a:rPr>
                        <a:t>YES</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 </a:t>
                      </a:r>
                    </a:p>
                    <a:p>
                      <a:pPr marL="0" marR="0" algn="ctr" fontAlgn="base">
                        <a:lnSpc>
                          <a:spcPct val="115000"/>
                        </a:lnSpc>
                        <a:spcBef>
                          <a:spcPts val="0"/>
                        </a:spcBef>
                        <a:spcAft>
                          <a:spcPts val="0"/>
                        </a:spcAft>
                      </a:pPr>
                      <a:r>
                        <a:rPr lang="en-US" sz="1600" b="1">
                          <a:effectLst/>
                          <a:latin typeface="Palatino Linotype" panose="02040502050505030304" pitchFamily="18" charset="0"/>
                        </a:rPr>
                        <a:t>YES</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extLst>
                  <a:ext uri="{0D108BD9-81ED-4DB2-BD59-A6C34878D82A}">
                    <a16:rowId xmlns:a16="http://schemas.microsoft.com/office/drawing/2014/main" val="2356206437"/>
                  </a:ext>
                </a:extLst>
              </a:tr>
              <a:tr h="448636">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Data is being collected using optical sensors.</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YES</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YES</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YES</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YES</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YES</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YES</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extLst>
                  <a:ext uri="{0D108BD9-81ED-4DB2-BD59-A6C34878D82A}">
                    <a16:rowId xmlns:a16="http://schemas.microsoft.com/office/drawing/2014/main" val="1678141129"/>
                  </a:ext>
                </a:extLst>
              </a:tr>
              <a:tr h="679557">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Dashboard to visualize concentration of various pollutants at one glance.</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YES</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 </a:t>
                      </a:r>
                    </a:p>
                    <a:p>
                      <a:pPr marL="0" marR="0" algn="ctr" fontAlgn="base">
                        <a:lnSpc>
                          <a:spcPct val="115000"/>
                        </a:lnSpc>
                        <a:spcBef>
                          <a:spcPts val="0"/>
                        </a:spcBef>
                        <a:spcAft>
                          <a:spcPts val="0"/>
                        </a:spcAft>
                      </a:pPr>
                      <a:r>
                        <a:rPr lang="en-US" sz="1600" b="1">
                          <a:effectLst/>
                          <a:latin typeface="Palatino Linotype" panose="02040502050505030304" pitchFamily="18" charset="0"/>
                        </a:rPr>
                        <a:t>NO</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NO</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NO</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 </a:t>
                      </a:r>
                    </a:p>
                    <a:p>
                      <a:pPr marL="0" marR="0" algn="ctr" fontAlgn="base">
                        <a:lnSpc>
                          <a:spcPct val="115000"/>
                        </a:lnSpc>
                        <a:spcBef>
                          <a:spcPts val="0"/>
                        </a:spcBef>
                        <a:spcAft>
                          <a:spcPts val="0"/>
                        </a:spcAft>
                      </a:pPr>
                      <a:r>
                        <a:rPr lang="en-US" sz="1600" b="1">
                          <a:effectLst/>
                          <a:latin typeface="Palatino Linotype" panose="02040502050505030304" pitchFamily="18" charset="0"/>
                        </a:rPr>
                        <a:t>NO</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NO</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extLst>
                  <a:ext uri="{0D108BD9-81ED-4DB2-BD59-A6C34878D82A}">
                    <a16:rowId xmlns:a16="http://schemas.microsoft.com/office/drawing/2014/main" val="3589673963"/>
                  </a:ext>
                </a:extLst>
              </a:tr>
              <a:tr h="776671">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Information about petroleum product usage is used to correlate with air pollution</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YES</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 </a:t>
                      </a:r>
                    </a:p>
                    <a:p>
                      <a:pPr marL="0" marR="0" algn="ctr" fontAlgn="base">
                        <a:lnSpc>
                          <a:spcPct val="115000"/>
                        </a:lnSpc>
                        <a:spcBef>
                          <a:spcPts val="0"/>
                        </a:spcBef>
                        <a:spcAft>
                          <a:spcPts val="0"/>
                        </a:spcAft>
                      </a:pPr>
                      <a:r>
                        <a:rPr lang="en-US" sz="1600" b="1">
                          <a:effectLst/>
                          <a:latin typeface="Palatino Linotype" panose="02040502050505030304" pitchFamily="18" charset="0"/>
                        </a:rPr>
                        <a:t>NO</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 </a:t>
                      </a:r>
                    </a:p>
                    <a:p>
                      <a:pPr marL="0" marR="0" algn="ctr" fontAlgn="base">
                        <a:lnSpc>
                          <a:spcPct val="115000"/>
                        </a:lnSpc>
                        <a:spcBef>
                          <a:spcPts val="0"/>
                        </a:spcBef>
                        <a:spcAft>
                          <a:spcPts val="0"/>
                        </a:spcAft>
                      </a:pPr>
                      <a:r>
                        <a:rPr lang="en-US" sz="1600" b="1">
                          <a:effectLst/>
                          <a:latin typeface="Palatino Linotype" panose="02040502050505030304" pitchFamily="18" charset="0"/>
                        </a:rPr>
                        <a:t>NO</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NO</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NO</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a:effectLst/>
                          <a:latin typeface="Palatino Linotype" panose="02040502050505030304" pitchFamily="18" charset="0"/>
                        </a:rPr>
                        <a:t> </a:t>
                      </a:r>
                    </a:p>
                    <a:p>
                      <a:pPr marL="0" marR="0" algn="ctr" fontAlgn="base">
                        <a:lnSpc>
                          <a:spcPct val="115000"/>
                        </a:lnSpc>
                        <a:spcBef>
                          <a:spcPts val="0"/>
                        </a:spcBef>
                        <a:spcAft>
                          <a:spcPts val="0"/>
                        </a:spcAft>
                      </a:pPr>
                      <a:r>
                        <a:rPr lang="en-US" sz="1600" b="1">
                          <a:effectLst/>
                          <a:latin typeface="Palatino Linotype" panose="02040502050505030304" pitchFamily="18" charset="0"/>
                        </a:rPr>
                        <a:t>NO</a:t>
                      </a:r>
                      <a:endParaRPr lang="en-US" sz="1600" b="1">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extLst>
                  <a:ext uri="{0D108BD9-81ED-4DB2-BD59-A6C34878D82A}">
                    <a16:rowId xmlns:a16="http://schemas.microsoft.com/office/drawing/2014/main" val="2113387664"/>
                  </a:ext>
                </a:extLst>
              </a:tr>
              <a:tr h="1372322">
                <a:tc>
                  <a:txBody>
                    <a:bodyPr/>
                    <a:lstStyle/>
                    <a:p>
                      <a:pPr marL="0" marR="0" algn="ctr" fontAlgn="base">
                        <a:lnSpc>
                          <a:spcPct val="115000"/>
                        </a:lnSpc>
                        <a:spcBef>
                          <a:spcPts val="0"/>
                        </a:spcBef>
                        <a:spcAft>
                          <a:spcPts val="0"/>
                        </a:spcAft>
                      </a:pPr>
                      <a:r>
                        <a:rPr lang="en-US" sz="1400" dirty="0">
                          <a:effectLst/>
                          <a:latin typeface="Palatino Linotype" panose="02040502050505030304" pitchFamily="18" charset="0"/>
                        </a:rPr>
                        <a:t>Data of the potential renewable energy reserves is included to signify the future decrease in Air pollution because of increase in renewable energy usage.</a:t>
                      </a:r>
                      <a:endParaRPr lang="en-US" sz="1400"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YES</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NO</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NO</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NO</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NO</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tc>
                  <a:txBody>
                    <a:bodyPr/>
                    <a:lstStyle/>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 </a:t>
                      </a:r>
                    </a:p>
                    <a:p>
                      <a:pPr marL="0" marR="0" algn="ctr" fontAlgn="base">
                        <a:lnSpc>
                          <a:spcPct val="115000"/>
                        </a:lnSpc>
                        <a:spcBef>
                          <a:spcPts val="0"/>
                        </a:spcBef>
                        <a:spcAft>
                          <a:spcPts val="0"/>
                        </a:spcAft>
                      </a:pPr>
                      <a:r>
                        <a:rPr lang="en-US" sz="1600" b="1" dirty="0">
                          <a:effectLst/>
                          <a:latin typeface="Palatino Linotype" panose="02040502050505030304" pitchFamily="18" charset="0"/>
                        </a:rPr>
                        <a:t>NO</a:t>
                      </a:r>
                      <a:endParaRPr lang="en-US" sz="1600" b="1" dirty="0">
                        <a:effectLst/>
                        <a:latin typeface="Palatino Linotype" panose="02040502050505030304" pitchFamily="18" charset="0"/>
                        <a:ea typeface="Calibri" panose="020F0502020204030204" pitchFamily="34" charset="0"/>
                        <a:cs typeface="Times New Roman" panose="02020603050405020304" pitchFamily="18" charset="0"/>
                      </a:endParaRPr>
                    </a:p>
                  </a:txBody>
                  <a:tcPr marL="0" marR="0" marT="0" marB="0">
                    <a:solidFill>
                      <a:schemeClr val="accent1">
                        <a:alpha val="80000"/>
                      </a:schemeClr>
                    </a:solidFill>
                  </a:tcPr>
                </a:tc>
                <a:extLst>
                  <a:ext uri="{0D108BD9-81ED-4DB2-BD59-A6C34878D82A}">
                    <a16:rowId xmlns:a16="http://schemas.microsoft.com/office/drawing/2014/main" val="3673595002"/>
                  </a:ext>
                </a:extLst>
              </a:tr>
            </a:tbl>
          </a:graphicData>
        </a:graphic>
      </p:graphicFrame>
      <p:pic>
        <p:nvPicPr>
          <p:cNvPr id="22" name="Audio 21">
            <a:hlinkClick r:id="" action="ppaction://media"/>
            <a:extLst>
              <a:ext uri="{FF2B5EF4-FFF2-40B4-BE49-F238E27FC236}">
                <a16:creationId xmlns:a16="http://schemas.microsoft.com/office/drawing/2014/main" id="{E0C15C4D-91C4-4BC6-BA2B-77BD18091E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138046"/>
            <a:ext cx="609600" cy="609600"/>
          </a:xfrm>
          <a:prstGeom prst="rect">
            <a:avLst/>
          </a:prstGeom>
        </p:spPr>
      </p:pic>
    </p:spTree>
    <p:extLst>
      <p:ext uri="{BB962C8B-B14F-4D97-AF65-F5344CB8AC3E}">
        <p14:creationId xmlns:p14="http://schemas.microsoft.com/office/powerpoint/2010/main" val="2009224050"/>
      </p:ext>
    </p:extLst>
  </p:cSld>
  <p:clrMapOvr>
    <a:masterClrMapping/>
  </p:clrMapOvr>
  <mc:AlternateContent xmlns:mc="http://schemas.openxmlformats.org/markup-compatibility/2006" xmlns:p14="http://schemas.microsoft.com/office/powerpoint/2010/main">
    <mc:Choice Requires="p14">
      <p:transition spd="slow" p14:dur="2000" advTm="149940"/>
    </mc:Choice>
    <mc:Fallback xmlns="">
      <p:transition spd="slow" advTm="1499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940343A-75DB-4E03-95EA-4A75BA0D7FF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9C3589D-EF2D-4AF3-8B55-088F4B14D6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B759597-1FA4-4F46-9BA8-01240C56026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TM02900720[[fn=Integral]]</Template>
  <TotalTime>258</TotalTime>
  <Words>545</Words>
  <Application>Microsoft Office PowerPoint</Application>
  <PresentationFormat>Widescreen</PresentationFormat>
  <Paragraphs>112</Paragraphs>
  <Slides>6</Slides>
  <Notes>0</Notes>
  <HiddenSlides>0</HiddenSlides>
  <MMClips>6</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vt:i4>
      </vt:variant>
    </vt:vector>
  </HeadingPairs>
  <TitlesOfParts>
    <vt:vector size="17" baseType="lpstr">
      <vt:lpstr>Agency FB</vt:lpstr>
      <vt:lpstr>Arial</vt:lpstr>
      <vt:lpstr>Arial Black</vt:lpstr>
      <vt:lpstr>Calibri</vt:lpstr>
      <vt:lpstr>Calibri Light</vt:lpstr>
      <vt:lpstr>Palatino Linotype</vt:lpstr>
      <vt:lpstr>serif</vt:lpstr>
      <vt:lpstr>Symbol</vt:lpstr>
      <vt:lpstr>Times New Roman</vt:lpstr>
      <vt:lpstr>Wingdings</vt:lpstr>
      <vt:lpstr>Retrospect</vt:lpstr>
      <vt:lpstr>Air Quality Database Management System</vt:lpstr>
      <vt:lpstr>ABSTRACT</vt:lpstr>
      <vt:lpstr>CURRENT SYSTEM VS OUR SYSTEM</vt:lpstr>
      <vt:lpstr>How the Rating system works?</vt:lpstr>
      <vt:lpstr>The Relational Model</vt:lpstr>
      <vt:lpstr>EXPERIMENTAL ANALYSIS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VIVEK DEVRE</dc:creator>
  <cp:lastModifiedBy>Shambhavi Kumar</cp:lastModifiedBy>
  <cp:revision>19</cp:revision>
  <dcterms:created xsi:type="dcterms:W3CDTF">2021-04-20T11:07:01Z</dcterms:created>
  <dcterms:modified xsi:type="dcterms:W3CDTF">2021-04-29T10:39:11Z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